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5" r:id="rId6"/>
    <p:sldMasterId id="2147483680"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Lst>
  <p:sldSz cy="5143500" cx="9144000"/>
  <p:notesSz cx="6858000" cy="9144000"/>
  <p:embeddedFontLst>
    <p:embeddedFont>
      <p:font typeface="Raleway"/>
      <p:regular r:id="rId45"/>
      <p:bold r:id="rId46"/>
      <p:italic r:id="rId47"/>
      <p:boldItalic r:id="rId48"/>
    </p:embeddedFont>
    <p:embeddedFont>
      <p:font typeface="Raleway SemiBold"/>
      <p:regular r:id="rId49"/>
      <p:bold r:id="rId50"/>
      <p:italic r:id="rId51"/>
      <p:boldItalic r:id="rId52"/>
    </p:embeddedFont>
    <p:embeddedFont>
      <p:font typeface="Patrick Hand"/>
      <p:regular r:id="rId53"/>
    </p:embeddedFont>
    <p:embeddedFont>
      <p:font typeface="Lato"/>
      <p:regular r:id="rId54"/>
      <p:bold r:id="rId55"/>
      <p:italic r:id="rId56"/>
      <p:boldItalic r:id="rId57"/>
    </p:embeddedFont>
    <p:embeddedFont>
      <p:font typeface="Delius"/>
      <p:regular r:id="rId58"/>
    </p:embeddedFont>
    <p:embeddedFont>
      <p:font typeface="Short Stack"/>
      <p:regular r:id="rId59"/>
    </p:embeddedFont>
    <p:embeddedFont>
      <p:font typeface="Comfortaa"/>
      <p:regular r:id="rId60"/>
      <p:bold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62" roundtripDataSignature="AMtx7mjQ34fYfRl0PpfB7q5e42JhVhXsq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0496909-E044-4C4C-81C5-6DF0B53FD3D2}">
  <a:tblStyle styleId="{30496909-E044-4C4C-81C5-6DF0B53FD3D2}"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6B772632-22F3-4870-8CB2-43B1CB5DD010}" styleName="Table_1">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slide" Target="slides/slide34.xml"/><Relationship Id="rId41" Type="http://schemas.openxmlformats.org/officeDocument/2006/relationships/slide" Target="slides/slide33.xml"/><Relationship Id="rId44" Type="http://schemas.openxmlformats.org/officeDocument/2006/relationships/slide" Target="slides/slide36.xml"/><Relationship Id="rId43" Type="http://schemas.openxmlformats.org/officeDocument/2006/relationships/slide" Target="slides/slide35.xml"/><Relationship Id="rId46" Type="http://schemas.openxmlformats.org/officeDocument/2006/relationships/font" Target="fonts/Raleway-bold.fntdata"/><Relationship Id="rId45" Type="http://schemas.openxmlformats.org/officeDocument/2006/relationships/font" Target="fonts/Raleway-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48" Type="http://schemas.openxmlformats.org/officeDocument/2006/relationships/font" Target="fonts/Raleway-boldItalic.fntdata"/><Relationship Id="rId47" Type="http://schemas.openxmlformats.org/officeDocument/2006/relationships/font" Target="fonts/Raleway-italic.fntdata"/><Relationship Id="rId49" Type="http://schemas.openxmlformats.org/officeDocument/2006/relationships/font" Target="fonts/RalewaySemiBold-regular.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62" Type="http://customschemas.google.com/relationships/presentationmetadata" Target="metadata"/><Relationship Id="rId61" Type="http://schemas.openxmlformats.org/officeDocument/2006/relationships/font" Target="fonts/Comfortaa-bold.fntdata"/><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60" Type="http://schemas.openxmlformats.org/officeDocument/2006/relationships/font" Target="fonts/Comfortaa-regular.fntdata"/><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1" Type="http://schemas.openxmlformats.org/officeDocument/2006/relationships/font" Target="fonts/RalewaySemiBold-italic.fntdata"/><Relationship Id="rId50" Type="http://schemas.openxmlformats.org/officeDocument/2006/relationships/font" Target="fonts/RalewaySemiBold-bold.fntdata"/><Relationship Id="rId53" Type="http://schemas.openxmlformats.org/officeDocument/2006/relationships/font" Target="fonts/PatrickHand-regular.fntdata"/><Relationship Id="rId52" Type="http://schemas.openxmlformats.org/officeDocument/2006/relationships/font" Target="fonts/RalewaySemiBold-boldItalic.fntdata"/><Relationship Id="rId11" Type="http://schemas.openxmlformats.org/officeDocument/2006/relationships/slide" Target="slides/slide3.xml"/><Relationship Id="rId55" Type="http://schemas.openxmlformats.org/officeDocument/2006/relationships/font" Target="fonts/Lato-bold.fntdata"/><Relationship Id="rId10" Type="http://schemas.openxmlformats.org/officeDocument/2006/relationships/slide" Target="slides/slide2.xml"/><Relationship Id="rId54" Type="http://schemas.openxmlformats.org/officeDocument/2006/relationships/font" Target="fonts/Lato-regular.fntdata"/><Relationship Id="rId13" Type="http://schemas.openxmlformats.org/officeDocument/2006/relationships/slide" Target="slides/slide5.xml"/><Relationship Id="rId57" Type="http://schemas.openxmlformats.org/officeDocument/2006/relationships/font" Target="fonts/Lato-boldItalic.fntdata"/><Relationship Id="rId12" Type="http://schemas.openxmlformats.org/officeDocument/2006/relationships/slide" Target="slides/slide4.xml"/><Relationship Id="rId56" Type="http://schemas.openxmlformats.org/officeDocument/2006/relationships/font" Target="fonts/Lato-italic.fntdata"/><Relationship Id="rId15" Type="http://schemas.openxmlformats.org/officeDocument/2006/relationships/slide" Target="slides/slide7.xml"/><Relationship Id="rId59" Type="http://schemas.openxmlformats.org/officeDocument/2006/relationships/font" Target="fonts/ShortStack-regular.fntdata"/><Relationship Id="rId14" Type="http://schemas.openxmlformats.org/officeDocument/2006/relationships/slide" Target="slides/slide6.xml"/><Relationship Id="rId58" Type="http://schemas.openxmlformats.org/officeDocument/2006/relationships/font" Target="fonts/Delius-regular.fntdata"/><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3fa448d3d77_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9" name="Google Shape;259;g3fa448d3d77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3fa448d3d77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6" name="Google Shape;266;g3fa448d3d77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Raleway"/>
                <a:ea typeface="Raleway"/>
                <a:cs typeface="Raleway"/>
                <a:sym typeface="Raleway"/>
              </a:rPr>
              <a:t>Whitchurch’s aim is to deliver the highest standard of education and care for all our pupils.</a:t>
            </a:r>
            <a:endParaRPr sz="1200">
              <a:solidFill>
                <a:schemeClr val="dk1"/>
              </a:solidFill>
              <a:latin typeface="Raleway"/>
              <a:ea typeface="Raleway"/>
              <a:cs typeface="Raleway"/>
              <a:sym typeface="Raleway"/>
            </a:endParaRPr>
          </a:p>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Raleway"/>
                <a:ea typeface="Raleway"/>
                <a:cs typeface="Raleway"/>
                <a:sym typeface="Raleway"/>
              </a:rPr>
              <a:t>We aim for us all, as learners, to:</a:t>
            </a:r>
            <a:endParaRPr sz="1200">
              <a:solidFill>
                <a:schemeClr val="dk1"/>
              </a:solidFill>
              <a:latin typeface="Raleway"/>
              <a:ea typeface="Raleway"/>
              <a:cs typeface="Raleway"/>
              <a:sym typeface="Raleway"/>
            </a:endParaRPr>
          </a:p>
          <a:p>
            <a:pPr indent="-304800" lvl="0" marL="457200" rtl="0" algn="just">
              <a:lnSpc>
                <a:spcPct val="115000"/>
              </a:lnSpc>
              <a:spcBef>
                <a:spcPts val="120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feel safe and valued as part of a caring community that celebrates success;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independent thinkers / learners who are able to seek solutions creatively and co-operatively;</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inspire an ‘enquiring’ mind and ask questions;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confident enough to take risks in our learning;</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experience and actively participate in a relevant, enjoyable curriculum that evolves to meet the needs of all;</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able to listen and articulate responses showing consideration to others.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polite and courteous;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proactive in our responsibilities towards the community, society, the environment and economy, linking ‘real life’ with our learning;</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understand and respect diversity;</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aware of and recognise our own learning needs and be involved in planning future steps;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develop a sense of self esteem: be well balanced and healthy individuals.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3fa448d3d77_1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2" name="Google Shape;272;g3fa448d3d77_1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3fa448d3d77_1_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8" name="Google Shape;278;g3fa448d3d77_1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36ed93fa8d5_0_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6" name="Google Shape;286;g36ed93fa8d5_0_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3fa448d3d77_1_1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3" name="Google Shape;293;g3fa448d3d77_1_1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3fa448d3d77_1_1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3" name="Google Shape;303;g3fa448d3d77_1_1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3fa448d3d77_1_1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2" name="Google Shape;312;g3fa448d3d77_1_1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3fa448d3d77_1_37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1" name="Google Shape;321;g3fa448d3d77_1_37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3fa448d3d77_1_37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g3fa448d3d77_1_37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3fa448d3d77_1_38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7" name="Google Shape;337;g3fa448d3d77_1_38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3fa448d3d77_1_39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5" name="Google Shape;345;g3fa448d3d77_1_39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3fa448d3d77_1_40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5" name="Google Shape;355;g3fa448d3d77_1_40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3fa448d3d77_1_40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 name="Google Shape;363;g3fa448d3d77_1_40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8" name="Google Shape;37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g27dfe88148b_0_0: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6" name="Google Shape;386;g27dfe88148b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Edit and add PE / G2BG and merit assembly</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1" name="Google Shape;39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3fa448d3d77_1_5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9" name="Google Shape;399;g3fa448d3d77_1_5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SL</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g3fa448d3d77_1_524: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7" name="Google Shape;407;g3fa448d3d77_1_5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3fa448d3d77_1_5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5" name="Google Shape;415;g3fa448d3d77_1_5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g3fa448d3d77_1_5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3" name="Google Shape;423;g3fa448d3d77_1_5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g3fa448d3d77_1_54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2" name="Google Shape;432;g3fa448d3d77_1_5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3fa448d3d77_1_55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0" name="Google Shape;440;g3fa448d3d77_1_5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g27dfe88148b_0_142: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8" name="Google Shape;448;g27dfe88148b_0_1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3fa448d3d77_1_6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6" name="Google Shape;456;g3fa448d3d77_1_6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g3fa448d3d77_1_624: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4" name="Google Shape;464;g3fa448d3d77_1_6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g3fa448d3d77_1_633: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4" name="Google Shape;474;g3fa448d3d77_1_6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g3fa448d3d77_1_640: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2" name="Google Shape;482;g3fa448d3d77_1_6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2" name="Google Shape;49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14:notes"/>
          <p:cNvSpPr/>
          <p:nvPr>
            <p:ph idx="2" type="sldImg"/>
          </p:nvPr>
        </p:nvSpPr>
        <p:spPr>
          <a:xfrm>
            <a:off x="381309"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0" name="Google Shape;500;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7" name="Google Shape;537;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16: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2" name="Google Shape;552;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Edit</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17: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3" name="Google Shape;57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Edit</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2" name="Shape 592"/>
        <p:cNvGrpSpPr/>
        <p:nvPr/>
      </p:nvGrpSpPr>
      <p:grpSpPr>
        <a:xfrm>
          <a:off x="0" y="0"/>
          <a:ext cx="0" cy="0"/>
          <a:chOff x="0" y="0"/>
          <a:chExt cx="0" cy="0"/>
        </a:xfrm>
      </p:grpSpPr>
      <p:sp>
        <p:nvSpPr>
          <p:cNvPr id="593" name="Google Shape;593;p18: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4" name="Google Shape;59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Edit</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g1e71aa53bbc_3_7:notes"/>
          <p:cNvSpPr/>
          <p:nvPr>
            <p:ph idx="2" type="sldImg"/>
          </p:nvPr>
        </p:nvSpPr>
        <p:spPr>
          <a:xfrm>
            <a:off x="38128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5" name="Google Shape;615;g1e71aa53bbc_3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1"/>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1"/>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 name="Shape 13"/>
        <p:cNvGrpSpPr/>
        <p:nvPr/>
      </p:nvGrpSpPr>
      <p:grpSpPr>
        <a:xfrm>
          <a:off x="0" y="0"/>
          <a:ext cx="0" cy="0"/>
          <a:chOff x="0" y="0"/>
          <a:chExt cx="0" cy="0"/>
        </a:xfrm>
      </p:grpSpPr>
      <p:sp>
        <p:nvSpPr>
          <p:cNvPr id="14" name="Google Shape;14;g36ed93fa8d5_0_150"/>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36ed93fa8d5_0_150"/>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16" name="Google Shape;16;g36ed93fa8d5_0_150"/>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17" name="Google Shape;17;g36ed93fa8d5_0_150"/>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g36ed93fa8d5_0_150"/>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g36ed93fa8d5_0_150"/>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g36ed93fa8d5_0_150"/>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26"/>
          <p:cNvSpPr txBox="1"/>
          <p:nvPr>
            <p:ph type="title"/>
          </p:nvPr>
        </p:nvSpPr>
        <p:spPr>
          <a:xfrm>
            <a:off x="311700" y="2150850"/>
            <a:ext cx="85203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3" name="Google Shape;23;p2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4" name="Shape 24"/>
        <p:cNvGrpSpPr/>
        <p:nvPr/>
      </p:nvGrpSpPr>
      <p:grpSpPr>
        <a:xfrm>
          <a:off x="0" y="0"/>
          <a:ext cx="0" cy="0"/>
          <a:chOff x="0" y="0"/>
          <a:chExt cx="0" cy="0"/>
        </a:xfrm>
      </p:grpSpPr>
      <p:sp>
        <p:nvSpPr>
          <p:cNvPr id="25" name="Google Shape;25;p27"/>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 name="Google Shape;26;p27"/>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7" name="Google Shape;27;p2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8" name="Shape 28"/>
        <p:cNvGrpSpPr/>
        <p:nvPr/>
      </p:nvGrpSpPr>
      <p:grpSpPr>
        <a:xfrm>
          <a:off x="0" y="0"/>
          <a:ext cx="0" cy="0"/>
          <a:chOff x="0" y="0"/>
          <a:chExt cx="0" cy="0"/>
        </a:xfrm>
      </p:grpSpPr>
      <p:sp>
        <p:nvSpPr>
          <p:cNvPr id="29" name="Google Shape;29;p28"/>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 name="Google Shape;30;p2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2" name="Google Shape;32;p2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29"/>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 name="Google Shape;35;p2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3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8" name="Google Shape;38;p3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9" name="Google Shape;39;p3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0" name="Shape 40"/>
        <p:cNvGrpSpPr/>
        <p:nvPr/>
      </p:nvGrpSpPr>
      <p:grpSpPr>
        <a:xfrm>
          <a:off x="0" y="0"/>
          <a:ext cx="0" cy="0"/>
          <a:chOff x="0" y="0"/>
          <a:chExt cx="0" cy="0"/>
        </a:xfrm>
      </p:grpSpPr>
      <p:sp>
        <p:nvSpPr>
          <p:cNvPr id="41" name="Google Shape;41;p3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2" name="Google Shape;42;p3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3" name="Shape 43"/>
        <p:cNvGrpSpPr/>
        <p:nvPr/>
      </p:nvGrpSpPr>
      <p:grpSpPr>
        <a:xfrm>
          <a:off x="0" y="0"/>
          <a:ext cx="0" cy="0"/>
          <a:chOff x="0" y="0"/>
          <a:chExt cx="0" cy="0"/>
        </a:xfrm>
      </p:grpSpPr>
      <p:sp>
        <p:nvSpPr>
          <p:cNvPr id="44" name="Google Shape;44;p32"/>
          <p:cNvSpPr/>
          <p:nvPr/>
        </p:nvSpPr>
        <p:spPr>
          <a:xfrm>
            <a:off x="4572000" y="-125"/>
            <a:ext cx="4572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6" name="Google Shape;46;p3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7" name="Google Shape;47;p3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8" name="Google Shape;48;p3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3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51" name="Google Shape;51;p3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34"/>
          <p:cNvSpPr txBox="1"/>
          <p:nvPr>
            <p:ph hasCustomPrompt="1" type="title"/>
          </p:nvPr>
        </p:nvSpPr>
        <p:spPr>
          <a:xfrm>
            <a:off x="311700" y="1106125"/>
            <a:ext cx="85203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4" name="Google Shape;54;p34"/>
          <p:cNvSpPr txBox="1"/>
          <p:nvPr>
            <p:ph idx="1" type="body"/>
          </p:nvPr>
        </p:nvSpPr>
        <p:spPr>
          <a:xfrm>
            <a:off x="311700" y="3152225"/>
            <a:ext cx="85203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55" name="Google Shape;55;p34"/>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3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2">
    <p:spTree>
      <p:nvGrpSpPr>
        <p:cNvPr id="58" name="Shape 58"/>
        <p:cNvGrpSpPr/>
        <p:nvPr/>
      </p:nvGrpSpPr>
      <p:grpSpPr>
        <a:xfrm>
          <a:off x="0" y="0"/>
          <a:ext cx="0" cy="0"/>
          <a:chOff x="0" y="0"/>
          <a:chExt cx="0" cy="0"/>
        </a:xfrm>
      </p:grpSpPr>
      <p:sp>
        <p:nvSpPr>
          <p:cNvPr id="59" name="Google Shape;59;g3fa448d3d77_1_112"/>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0" name="Google Shape;60;g3fa448d3d77_1_112"/>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1" name="Google Shape;61;g3fa448d3d77_1_11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62" name="Shape 62"/>
        <p:cNvGrpSpPr/>
        <p:nvPr/>
      </p:nvGrpSpPr>
      <p:grpSpPr>
        <a:xfrm>
          <a:off x="0" y="0"/>
          <a:ext cx="0" cy="0"/>
          <a:chOff x="0" y="0"/>
          <a:chExt cx="0" cy="0"/>
        </a:xfrm>
      </p:grpSpPr>
      <p:sp>
        <p:nvSpPr>
          <p:cNvPr id="63" name="Google Shape;63;g3fa448d3d77_1_116"/>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4" name="Google Shape;64;g3fa448d3d77_1_116"/>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5" name="Google Shape;65;g3fa448d3d77_1_11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1">
  <p:cSld name="TITLE_3">
    <p:spTree>
      <p:nvGrpSpPr>
        <p:cNvPr id="66" name="Shape 66"/>
        <p:cNvGrpSpPr/>
        <p:nvPr/>
      </p:nvGrpSpPr>
      <p:grpSpPr>
        <a:xfrm>
          <a:off x="0" y="0"/>
          <a:ext cx="0" cy="0"/>
          <a:chOff x="0" y="0"/>
          <a:chExt cx="0" cy="0"/>
        </a:xfrm>
      </p:grpSpPr>
      <p:sp>
        <p:nvSpPr>
          <p:cNvPr id="67" name="Google Shape;67;g3fa448d3d77_1_247"/>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8" name="Google Shape;68;g3fa448d3d77_1_247"/>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9" name="Google Shape;69;g3fa448d3d77_1_24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70" name="Shape 70"/>
        <p:cNvGrpSpPr/>
        <p:nvPr/>
      </p:nvGrpSpPr>
      <p:grpSpPr>
        <a:xfrm>
          <a:off x="0" y="0"/>
          <a:ext cx="0" cy="0"/>
          <a:chOff x="0" y="0"/>
          <a:chExt cx="0" cy="0"/>
        </a:xfrm>
      </p:grpSpPr>
      <p:sp>
        <p:nvSpPr>
          <p:cNvPr id="71" name="Google Shape;71;g3fa448d3d77_1_251"/>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72" name="Google Shape;72;g3fa448d3d77_1_251"/>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73" name="Google Shape;73;g3fa448d3d77_1_25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78" name="Shape 78"/>
        <p:cNvGrpSpPr/>
        <p:nvPr/>
      </p:nvGrpSpPr>
      <p:grpSpPr>
        <a:xfrm>
          <a:off x="0" y="0"/>
          <a:ext cx="0" cy="0"/>
          <a:chOff x="0" y="0"/>
          <a:chExt cx="0" cy="0"/>
        </a:xfrm>
      </p:grpSpPr>
      <p:sp>
        <p:nvSpPr>
          <p:cNvPr id="79" name="Google Shape;79;p23"/>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23"/>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81" name="Google Shape;81;p23"/>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82" name="Google Shape;82;p23"/>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 name="Google Shape;83;p23"/>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23"/>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23"/>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_2">
    <p:spTree>
      <p:nvGrpSpPr>
        <p:cNvPr id="86" name="Shape 86"/>
        <p:cNvGrpSpPr/>
        <p:nvPr/>
      </p:nvGrpSpPr>
      <p:grpSpPr>
        <a:xfrm>
          <a:off x="0" y="0"/>
          <a:ext cx="0" cy="0"/>
          <a:chOff x="0" y="0"/>
          <a:chExt cx="0" cy="0"/>
        </a:xfrm>
      </p:grpSpPr>
      <p:sp>
        <p:nvSpPr>
          <p:cNvPr id="87" name="Google Shape;87;g27dfe88148b_0_131"/>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88" name="Google Shape;88;g27dfe88148b_0_131"/>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89" name="Google Shape;89;g27dfe88148b_0_13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3">
    <p:spTree>
      <p:nvGrpSpPr>
        <p:cNvPr id="90" name="Shape 90"/>
        <p:cNvGrpSpPr/>
        <p:nvPr/>
      </p:nvGrpSpPr>
      <p:grpSpPr>
        <a:xfrm>
          <a:off x="0" y="0"/>
          <a:ext cx="0" cy="0"/>
          <a:chOff x="0" y="0"/>
          <a:chExt cx="0" cy="0"/>
        </a:xfrm>
      </p:grpSpPr>
      <p:sp>
        <p:nvSpPr>
          <p:cNvPr id="91" name="Google Shape;91;g36ed93fa8d5_0_225"/>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92" name="Google Shape;92;g36ed93fa8d5_0_225"/>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93" name="Google Shape;93;g36ed93fa8d5_0_22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4" name="Shape 94"/>
        <p:cNvGrpSpPr/>
        <p:nvPr/>
      </p:nvGrpSpPr>
      <p:grpSpPr>
        <a:xfrm>
          <a:off x="0" y="0"/>
          <a:ext cx="0" cy="0"/>
          <a:chOff x="0" y="0"/>
          <a:chExt cx="0" cy="0"/>
        </a:xfrm>
      </p:grpSpPr>
      <p:sp>
        <p:nvSpPr>
          <p:cNvPr id="95" name="Google Shape;95;p36"/>
          <p:cNvSpPr txBox="1"/>
          <p:nvPr>
            <p:ph type="ctrTitle"/>
          </p:nvPr>
        </p:nvSpPr>
        <p:spPr>
          <a:xfrm>
            <a:off x="645225" y="2762725"/>
            <a:ext cx="6736500" cy="1159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4400"/>
              <a:buNone/>
              <a:defRPr sz="4400">
                <a:solidFill>
                  <a:schemeClr val="dk2"/>
                </a:solidFill>
              </a:defRPr>
            </a:lvl1pPr>
            <a:lvl2pPr lvl="1" algn="l">
              <a:lnSpc>
                <a:spcPct val="100000"/>
              </a:lnSpc>
              <a:spcBef>
                <a:spcPts val="0"/>
              </a:spcBef>
              <a:spcAft>
                <a:spcPts val="0"/>
              </a:spcAft>
              <a:buClr>
                <a:schemeClr val="dk2"/>
              </a:buClr>
              <a:buSzPts val="4400"/>
              <a:buNone/>
              <a:defRPr sz="4400">
                <a:solidFill>
                  <a:schemeClr val="dk2"/>
                </a:solidFill>
              </a:defRPr>
            </a:lvl2pPr>
            <a:lvl3pPr lvl="2" algn="l">
              <a:lnSpc>
                <a:spcPct val="100000"/>
              </a:lnSpc>
              <a:spcBef>
                <a:spcPts val="0"/>
              </a:spcBef>
              <a:spcAft>
                <a:spcPts val="0"/>
              </a:spcAft>
              <a:buClr>
                <a:schemeClr val="dk2"/>
              </a:buClr>
              <a:buSzPts val="4400"/>
              <a:buNone/>
              <a:defRPr sz="4400">
                <a:solidFill>
                  <a:schemeClr val="dk2"/>
                </a:solidFill>
              </a:defRPr>
            </a:lvl3pPr>
            <a:lvl4pPr lvl="3" algn="l">
              <a:lnSpc>
                <a:spcPct val="100000"/>
              </a:lnSpc>
              <a:spcBef>
                <a:spcPts val="0"/>
              </a:spcBef>
              <a:spcAft>
                <a:spcPts val="0"/>
              </a:spcAft>
              <a:buClr>
                <a:schemeClr val="dk2"/>
              </a:buClr>
              <a:buSzPts val="4400"/>
              <a:buNone/>
              <a:defRPr sz="4400">
                <a:solidFill>
                  <a:schemeClr val="dk2"/>
                </a:solidFill>
              </a:defRPr>
            </a:lvl4pPr>
            <a:lvl5pPr lvl="4" algn="l">
              <a:lnSpc>
                <a:spcPct val="100000"/>
              </a:lnSpc>
              <a:spcBef>
                <a:spcPts val="0"/>
              </a:spcBef>
              <a:spcAft>
                <a:spcPts val="0"/>
              </a:spcAft>
              <a:buClr>
                <a:schemeClr val="dk2"/>
              </a:buClr>
              <a:buSzPts val="4400"/>
              <a:buNone/>
              <a:defRPr sz="4400">
                <a:solidFill>
                  <a:schemeClr val="dk2"/>
                </a:solidFill>
              </a:defRPr>
            </a:lvl5pPr>
            <a:lvl6pPr lvl="5" algn="l">
              <a:lnSpc>
                <a:spcPct val="100000"/>
              </a:lnSpc>
              <a:spcBef>
                <a:spcPts val="0"/>
              </a:spcBef>
              <a:spcAft>
                <a:spcPts val="0"/>
              </a:spcAft>
              <a:buClr>
                <a:schemeClr val="dk2"/>
              </a:buClr>
              <a:buSzPts val="4400"/>
              <a:buNone/>
              <a:defRPr sz="4400">
                <a:solidFill>
                  <a:schemeClr val="dk2"/>
                </a:solidFill>
              </a:defRPr>
            </a:lvl6pPr>
            <a:lvl7pPr lvl="6" algn="l">
              <a:lnSpc>
                <a:spcPct val="100000"/>
              </a:lnSpc>
              <a:spcBef>
                <a:spcPts val="0"/>
              </a:spcBef>
              <a:spcAft>
                <a:spcPts val="0"/>
              </a:spcAft>
              <a:buClr>
                <a:schemeClr val="dk2"/>
              </a:buClr>
              <a:buSzPts val="4400"/>
              <a:buNone/>
              <a:defRPr sz="4400">
                <a:solidFill>
                  <a:schemeClr val="dk2"/>
                </a:solidFill>
              </a:defRPr>
            </a:lvl7pPr>
            <a:lvl8pPr lvl="7" algn="l">
              <a:lnSpc>
                <a:spcPct val="100000"/>
              </a:lnSpc>
              <a:spcBef>
                <a:spcPts val="0"/>
              </a:spcBef>
              <a:spcAft>
                <a:spcPts val="0"/>
              </a:spcAft>
              <a:buClr>
                <a:schemeClr val="dk2"/>
              </a:buClr>
              <a:buSzPts val="4400"/>
              <a:buNone/>
              <a:defRPr sz="4400">
                <a:solidFill>
                  <a:schemeClr val="dk2"/>
                </a:solidFill>
              </a:defRPr>
            </a:lvl8pPr>
            <a:lvl9pPr lvl="8" algn="l">
              <a:lnSpc>
                <a:spcPct val="100000"/>
              </a:lnSpc>
              <a:spcBef>
                <a:spcPts val="0"/>
              </a:spcBef>
              <a:spcAft>
                <a:spcPts val="0"/>
              </a:spcAft>
              <a:buClr>
                <a:schemeClr val="dk2"/>
              </a:buClr>
              <a:buSzPts val="4400"/>
              <a:buNone/>
              <a:defRPr sz="4400">
                <a:solidFill>
                  <a:schemeClr val="dk2"/>
                </a:solidFill>
              </a:defRPr>
            </a:lvl9pPr>
          </a:lstStyle>
          <a:p/>
        </p:txBody>
      </p:sp>
      <p:sp>
        <p:nvSpPr>
          <p:cNvPr id="96" name="Google Shape;96;p36"/>
          <p:cNvSpPr/>
          <p:nvPr/>
        </p:nvSpPr>
        <p:spPr>
          <a:xfrm>
            <a:off x="5938246" y="2533163"/>
            <a:ext cx="7218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36"/>
          <p:cNvSpPr/>
          <p:nvPr/>
        </p:nvSpPr>
        <p:spPr>
          <a:xfrm>
            <a:off x="6659861" y="2533163"/>
            <a:ext cx="7218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36"/>
          <p:cNvSpPr/>
          <p:nvPr/>
        </p:nvSpPr>
        <p:spPr>
          <a:xfrm>
            <a:off x="-1" y="2533163"/>
            <a:ext cx="7218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36"/>
          <p:cNvSpPr/>
          <p:nvPr/>
        </p:nvSpPr>
        <p:spPr>
          <a:xfrm>
            <a:off x="721425" y="2533163"/>
            <a:ext cx="52167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100" name="Shape 100"/>
        <p:cNvGrpSpPr/>
        <p:nvPr/>
      </p:nvGrpSpPr>
      <p:grpSpPr>
        <a:xfrm>
          <a:off x="0" y="0"/>
          <a:ext cx="0" cy="0"/>
          <a:chOff x="0" y="0"/>
          <a:chExt cx="0" cy="0"/>
        </a:xfrm>
      </p:grpSpPr>
      <p:sp>
        <p:nvSpPr>
          <p:cNvPr id="101" name="Google Shape;101;p37"/>
          <p:cNvSpPr txBox="1"/>
          <p:nvPr>
            <p:ph idx="1" type="body"/>
          </p:nvPr>
        </p:nvSpPr>
        <p:spPr>
          <a:xfrm>
            <a:off x="1710425" y="2161800"/>
            <a:ext cx="5723700" cy="819900"/>
          </a:xfrm>
          <a:prstGeom prst="rect">
            <a:avLst/>
          </a:prstGeom>
          <a:noFill/>
          <a:ln>
            <a:noFill/>
          </a:ln>
        </p:spPr>
        <p:txBody>
          <a:bodyPr anchorCtr="0" anchor="t" bIns="91425" lIns="91425" spcFirstLastPara="1" rIns="91425" wrap="square" tIns="91425">
            <a:noAutofit/>
          </a:bodyPr>
          <a:lstStyle>
            <a:lvl1pPr indent="-381000" lvl="0" marL="457200" algn="ctr">
              <a:lnSpc>
                <a:spcPct val="100000"/>
              </a:lnSpc>
              <a:spcBef>
                <a:spcPts val="600"/>
              </a:spcBef>
              <a:spcAft>
                <a:spcPts val="0"/>
              </a:spcAft>
              <a:buSzPts val="2400"/>
              <a:buChar char="▷"/>
              <a:defRPr i="1"/>
            </a:lvl1pPr>
            <a:lvl2pPr indent="-381000" lvl="1" marL="914400" algn="ctr">
              <a:lnSpc>
                <a:spcPct val="100000"/>
              </a:lnSpc>
              <a:spcBef>
                <a:spcPts val="0"/>
              </a:spcBef>
              <a:spcAft>
                <a:spcPts val="0"/>
              </a:spcAft>
              <a:buSzPts val="2400"/>
              <a:buChar char="○"/>
              <a:defRPr i="1"/>
            </a:lvl2pPr>
            <a:lvl3pPr indent="-381000" lvl="2" marL="1371600" algn="ctr">
              <a:lnSpc>
                <a:spcPct val="100000"/>
              </a:lnSpc>
              <a:spcBef>
                <a:spcPts val="0"/>
              </a:spcBef>
              <a:spcAft>
                <a:spcPts val="0"/>
              </a:spcAft>
              <a:buSzPts val="2400"/>
              <a:buChar char="■"/>
              <a:defRPr i="1"/>
            </a:lvl3pPr>
            <a:lvl4pPr indent="-381000" lvl="3" marL="1828800" algn="ctr">
              <a:lnSpc>
                <a:spcPct val="100000"/>
              </a:lnSpc>
              <a:spcBef>
                <a:spcPts val="0"/>
              </a:spcBef>
              <a:spcAft>
                <a:spcPts val="0"/>
              </a:spcAft>
              <a:buSzPts val="2400"/>
              <a:buChar char="●"/>
              <a:defRPr i="1"/>
            </a:lvl4pPr>
            <a:lvl5pPr indent="-381000" lvl="4" marL="2286000" algn="ctr">
              <a:lnSpc>
                <a:spcPct val="100000"/>
              </a:lnSpc>
              <a:spcBef>
                <a:spcPts val="0"/>
              </a:spcBef>
              <a:spcAft>
                <a:spcPts val="0"/>
              </a:spcAft>
              <a:buSzPts val="2400"/>
              <a:buChar char="○"/>
              <a:defRPr i="1"/>
            </a:lvl5pPr>
            <a:lvl6pPr indent="-381000" lvl="5" marL="2743200" algn="ctr">
              <a:lnSpc>
                <a:spcPct val="100000"/>
              </a:lnSpc>
              <a:spcBef>
                <a:spcPts val="0"/>
              </a:spcBef>
              <a:spcAft>
                <a:spcPts val="0"/>
              </a:spcAft>
              <a:buSzPts val="2400"/>
              <a:buChar char="■"/>
              <a:defRPr i="1"/>
            </a:lvl6pPr>
            <a:lvl7pPr indent="-381000" lvl="6" marL="3200400" algn="ctr">
              <a:lnSpc>
                <a:spcPct val="100000"/>
              </a:lnSpc>
              <a:spcBef>
                <a:spcPts val="0"/>
              </a:spcBef>
              <a:spcAft>
                <a:spcPts val="0"/>
              </a:spcAft>
              <a:buSzPts val="2400"/>
              <a:buChar char="●"/>
              <a:defRPr i="1"/>
            </a:lvl7pPr>
            <a:lvl8pPr indent="-381000" lvl="7" marL="3657600" algn="ctr">
              <a:lnSpc>
                <a:spcPct val="100000"/>
              </a:lnSpc>
              <a:spcBef>
                <a:spcPts val="0"/>
              </a:spcBef>
              <a:spcAft>
                <a:spcPts val="0"/>
              </a:spcAft>
              <a:buSzPts val="2400"/>
              <a:buChar char="○"/>
              <a:defRPr i="1"/>
            </a:lvl8pPr>
            <a:lvl9pPr indent="-381000" lvl="8" marL="4114800" algn="ctr">
              <a:lnSpc>
                <a:spcPct val="100000"/>
              </a:lnSpc>
              <a:spcBef>
                <a:spcPts val="0"/>
              </a:spcBef>
              <a:spcAft>
                <a:spcPts val="0"/>
              </a:spcAft>
              <a:buSzPts val="2400"/>
              <a:buChar char="■"/>
              <a:defRPr i="1"/>
            </a:lvl9pPr>
          </a:lstStyle>
          <a:p/>
        </p:txBody>
      </p:sp>
      <p:sp>
        <p:nvSpPr>
          <p:cNvPr id="102" name="Google Shape;102;p37"/>
          <p:cNvSpPr txBox="1"/>
          <p:nvPr/>
        </p:nvSpPr>
        <p:spPr>
          <a:xfrm>
            <a:off x="3593400" y="1181419"/>
            <a:ext cx="1957200" cy="653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600"/>
              <a:buFont typeface="Arial"/>
              <a:buNone/>
            </a:pPr>
            <a:r>
              <a:rPr b="1" i="0" lang="en" sz="9600" u="none" cap="none" strike="noStrike">
                <a:solidFill>
                  <a:schemeClr val="accent6"/>
                </a:solidFill>
                <a:latin typeface="Arial"/>
                <a:ea typeface="Arial"/>
                <a:cs typeface="Arial"/>
                <a:sym typeface="Arial"/>
              </a:rPr>
              <a:t>“</a:t>
            </a:r>
            <a:endParaRPr b="1" i="0" sz="9600" u="none" cap="none" strike="noStrike">
              <a:solidFill>
                <a:schemeClr val="accent6"/>
              </a:solidFill>
              <a:latin typeface="Arial"/>
              <a:ea typeface="Arial"/>
              <a:cs typeface="Arial"/>
              <a:sym typeface="Arial"/>
            </a:endParaRPr>
          </a:p>
        </p:txBody>
      </p:sp>
      <p:sp>
        <p:nvSpPr>
          <p:cNvPr id="103" name="Google Shape;103;p37"/>
          <p:cNvSpPr/>
          <p:nvPr/>
        </p:nvSpPr>
        <p:spPr>
          <a:xfrm>
            <a:off x="5723283" y="1599675"/>
            <a:ext cx="17103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 name="Google Shape;104;p37"/>
          <p:cNvSpPr/>
          <p:nvPr/>
        </p:nvSpPr>
        <p:spPr>
          <a:xfrm>
            <a:off x="7434177" y="1599675"/>
            <a:ext cx="17103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5" name="Google Shape;105;p37"/>
          <p:cNvSpPr/>
          <p:nvPr/>
        </p:nvSpPr>
        <p:spPr>
          <a:xfrm>
            <a:off x="0" y="1599675"/>
            <a:ext cx="17103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37"/>
          <p:cNvSpPr/>
          <p:nvPr/>
        </p:nvSpPr>
        <p:spPr>
          <a:xfrm>
            <a:off x="1710425" y="1599675"/>
            <a:ext cx="17103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37"/>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108" name="Shape 108"/>
        <p:cNvGrpSpPr/>
        <p:nvPr/>
      </p:nvGrpSpPr>
      <p:grpSpPr>
        <a:xfrm>
          <a:off x="0" y="0"/>
          <a:ext cx="0" cy="0"/>
          <a:chOff x="0" y="0"/>
          <a:chExt cx="0" cy="0"/>
        </a:xfrm>
      </p:grpSpPr>
      <p:sp>
        <p:nvSpPr>
          <p:cNvPr id="109" name="Google Shape;109;p38"/>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10" name="Google Shape;110;p38"/>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600"/>
              </a:spcBef>
              <a:spcAft>
                <a:spcPts val="0"/>
              </a:spcAft>
              <a:buClr>
                <a:schemeClr val="accent6"/>
              </a:buClr>
              <a:buSzPts val="1800"/>
              <a:buChar char="▷"/>
              <a:defRPr>
                <a:solidFill>
                  <a:schemeClr val="dk1"/>
                </a:solidFill>
              </a:defRPr>
            </a:lvl1pPr>
            <a:lvl2pPr indent="-381000" lvl="1" marL="914400" algn="l">
              <a:lnSpc>
                <a:spcPct val="100000"/>
              </a:lnSpc>
              <a:spcBef>
                <a:spcPts val="0"/>
              </a:spcBef>
              <a:spcAft>
                <a:spcPts val="0"/>
              </a:spcAft>
              <a:buClr>
                <a:schemeClr val="dk1"/>
              </a:buClr>
              <a:buSzPts val="2400"/>
              <a:buChar char="○"/>
              <a:defRPr>
                <a:solidFill>
                  <a:schemeClr val="dk1"/>
                </a:solidFill>
              </a:defRPr>
            </a:lvl2pPr>
            <a:lvl3pPr indent="-381000" lvl="2" marL="1371600" algn="l">
              <a:lnSpc>
                <a:spcPct val="100000"/>
              </a:lnSpc>
              <a:spcBef>
                <a:spcPts val="0"/>
              </a:spcBef>
              <a:spcAft>
                <a:spcPts val="0"/>
              </a:spcAft>
              <a:buClr>
                <a:schemeClr val="dk1"/>
              </a:buClr>
              <a:buSzPts val="2400"/>
              <a:buChar char="■"/>
              <a:defRPr>
                <a:solidFill>
                  <a:schemeClr val="dk1"/>
                </a:solidFill>
              </a:defRPr>
            </a:lvl3pPr>
            <a:lvl4pPr indent="-381000" lvl="3" marL="1828800" algn="l">
              <a:lnSpc>
                <a:spcPct val="100000"/>
              </a:lnSpc>
              <a:spcBef>
                <a:spcPts val="0"/>
              </a:spcBef>
              <a:spcAft>
                <a:spcPts val="0"/>
              </a:spcAft>
              <a:buClr>
                <a:schemeClr val="dk1"/>
              </a:buClr>
              <a:buSzPts val="2400"/>
              <a:buChar char="●"/>
              <a:defRPr>
                <a:solidFill>
                  <a:schemeClr val="dk1"/>
                </a:solidFill>
              </a:defRPr>
            </a:lvl4pPr>
            <a:lvl5pPr indent="-381000" lvl="4" marL="2286000" algn="l">
              <a:lnSpc>
                <a:spcPct val="100000"/>
              </a:lnSpc>
              <a:spcBef>
                <a:spcPts val="0"/>
              </a:spcBef>
              <a:spcAft>
                <a:spcPts val="0"/>
              </a:spcAft>
              <a:buClr>
                <a:schemeClr val="dk1"/>
              </a:buClr>
              <a:buSzPts val="2400"/>
              <a:buChar char="○"/>
              <a:defRPr>
                <a:solidFill>
                  <a:schemeClr val="dk1"/>
                </a:solidFill>
              </a:defRPr>
            </a:lvl5pPr>
            <a:lvl6pPr indent="-381000" lvl="5" marL="2743200" algn="l">
              <a:lnSpc>
                <a:spcPct val="100000"/>
              </a:lnSpc>
              <a:spcBef>
                <a:spcPts val="0"/>
              </a:spcBef>
              <a:spcAft>
                <a:spcPts val="0"/>
              </a:spcAft>
              <a:buClr>
                <a:schemeClr val="dk1"/>
              </a:buClr>
              <a:buSzPts val="2400"/>
              <a:buChar char="■"/>
              <a:defRPr>
                <a:solidFill>
                  <a:schemeClr val="dk1"/>
                </a:solidFill>
              </a:defRPr>
            </a:lvl6pPr>
            <a:lvl7pPr indent="-381000" lvl="6" marL="3200400" algn="l">
              <a:lnSpc>
                <a:spcPct val="100000"/>
              </a:lnSpc>
              <a:spcBef>
                <a:spcPts val="0"/>
              </a:spcBef>
              <a:spcAft>
                <a:spcPts val="0"/>
              </a:spcAft>
              <a:buClr>
                <a:schemeClr val="dk1"/>
              </a:buClr>
              <a:buSzPts val="2400"/>
              <a:buChar char="●"/>
              <a:defRPr>
                <a:solidFill>
                  <a:schemeClr val="dk1"/>
                </a:solidFill>
              </a:defRPr>
            </a:lvl7pPr>
            <a:lvl8pPr indent="-381000" lvl="7" marL="3657600" algn="l">
              <a:lnSpc>
                <a:spcPct val="100000"/>
              </a:lnSpc>
              <a:spcBef>
                <a:spcPts val="0"/>
              </a:spcBef>
              <a:spcAft>
                <a:spcPts val="0"/>
              </a:spcAft>
              <a:buClr>
                <a:schemeClr val="dk1"/>
              </a:buClr>
              <a:buSzPts val="2400"/>
              <a:buChar char="○"/>
              <a:defRPr>
                <a:solidFill>
                  <a:schemeClr val="dk1"/>
                </a:solidFill>
              </a:defRPr>
            </a:lvl8pPr>
            <a:lvl9pPr indent="-381000" lvl="8" marL="4114800" algn="l">
              <a:lnSpc>
                <a:spcPct val="100000"/>
              </a:lnSpc>
              <a:spcBef>
                <a:spcPts val="0"/>
              </a:spcBef>
              <a:spcAft>
                <a:spcPts val="0"/>
              </a:spcAft>
              <a:buClr>
                <a:schemeClr val="dk1"/>
              </a:buClr>
              <a:buSzPts val="2400"/>
              <a:buChar char="■"/>
              <a:defRPr>
                <a:solidFill>
                  <a:schemeClr val="dk1"/>
                </a:solidFill>
              </a:defRPr>
            </a:lvl9pPr>
          </a:lstStyle>
          <a:p/>
        </p:txBody>
      </p:sp>
      <p:sp>
        <p:nvSpPr>
          <p:cNvPr id="111" name="Google Shape;111;p38"/>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p38"/>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38"/>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38"/>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38"/>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116" name="Shape 116"/>
        <p:cNvGrpSpPr/>
        <p:nvPr/>
      </p:nvGrpSpPr>
      <p:grpSpPr>
        <a:xfrm>
          <a:off x="0" y="0"/>
          <a:ext cx="0" cy="0"/>
          <a:chOff x="0" y="0"/>
          <a:chExt cx="0" cy="0"/>
        </a:xfrm>
      </p:grpSpPr>
      <p:sp>
        <p:nvSpPr>
          <p:cNvPr id="117" name="Google Shape;117;p39"/>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39"/>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39"/>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39"/>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39"/>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22" name="Google Shape;122;p39"/>
          <p:cNvSpPr txBox="1"/>
          <p:nvPr>
            <p:ph idx="1" type="body"/>
          </p:nvPr>
        </p:nvSpPr>
        <p:spPr>
          <a:xfrm>
            <a:off x="893625"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23" name="Google Shape;123;p39"/>
          <p:cNvSpPr txBox="1"/>
          <p:nvPr>
            <p:ph idx="2" type="body"/>
          </p:nvPr>
        </p:nvSpPr>
        <p:spPr>
          <a:xfrm>
            <a:off x="4219456"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24" name="Google Shape;124;p39"/>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125" name="Shape 125"/>
        <p:cNvGrpSpPr/>
        <p:nvPr/>
      </p:nvGrpSpPr>
      <p:grpSpPr>
        <a:xfrm>
          <a:off x="0" y="0"/>
          <a:ext cx="0" cy="0"/>
          <a:chOff x="0" y="0"/>
          <a:chExt cx="0" cy="0"/>
        </a:xfrm>
      </p:grpSpPr>
      <p:sp>
        <p:nvSpPr>
          <p:cNvPr id="126" name="Google Shape;126;p40"/>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40"/>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40"/>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40"/>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40"/>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31" name="Google Shape;131;p40"/>
          <p:cNvSpPr txBox="1"/>
          <p:nvPr>
            <p:ph idx="1" type="body"/>
          </p:nvPr>
        </p:nvSpPr>
        <p:spPr>
          <a:xfrm>
            <a:off x="893700"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32" name="Google Shape;132;p40"/>
          <p:cNvSpPr txBox="1"/>
          <p:nvPr>
            <p:ph idx="2" type="body"/>
          </p:nvPr>
        </p:nvSpPr>
        <p:spPr>
          <a:xfrm>
            <a:off x="3386404"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33" name="Google Shape;133;p40"/>
          <p:cNvSpPr txBox="1"/>
          <p:nvPr>
            <p:ph idx="3" type="body"/>
          </p:nvPr>
        </p:nvSpPr>
        <p:spPr>
          <a:xfrm>
            <a:off x="5879107"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34" name="Google Shape;134;p40"/>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5" name="Shape 135"/>
        <p:cNvGrpSpPr/>
        <p:nvPr/>
      </p:nvGrpSpPr>
      <p:grpSpPr>
        <a:xfrm>
          <a:off x="0" y="0"/>
          <a:ext cx="0" cy="0"/>
          <a:chOff x="0" y="0"/>
          <a:chExt cx="0" cy="0"/>
        </a:xfrm>
      </p:grpSpPr>
      <p:sp>
        <p:nvSpPr>
          <p:cNvPr id="136" name="Google Shape;136;p41"/>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p41"/>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41"/>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41"/>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41"/>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41" name="Google Shape;141;p41"/>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42" name="Shape 142"/>
        <p:cNvGrpSpPr/>
        <p:nvPr/>
      </p:nvGrpSpPr>
      <p:grpSpPr>
        <a:xfrm>
          <a:off x="0" y="0"/>
          <a:ext cx="0" cy="0"/>
          <a:chOff x="0" y="0"/>
          <a:chExt cx="0" cy="0"/>
        </a:xfrm>
      </p:grpSpPr>
      <p:sp>
        <p:nvSpPr>
          <p:cNvPr id="143" name="Google Shape;143;p42"/>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42"/>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42"/>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42"/>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42"/>
          <p:cNvSpPr txBox="1"/>
          <p:nvPr>
            <p:ph idx="1" type="body"/>
          </p:nvPr>
        </p:nvSpPr>
        <p:spPr>
          <a:xfrm>
            <a:off x="893700" y="4649963"/>
            <a:ext cx="6462600" cy="350700"/>
          </a:xfrm>
          <a:prstGeom prst="rect">
            <a:avLst/>
          </a:prstGeom>
          <a:noFill/>
          <a:ln>
            <a:noFill/>
          </a:ln>
        </p:spPr>
        <p:txBody>
          <a:bodyPr anchorCtr="0" anchor="b" bIns="91425" lIns="91425" spcFirstLastPara="1" rIns="91425" wrap="square" tIns="91425">
            <a:noAutofit/>
          </a:bodyPr>
          <a:lstStyle>
            <a:lvl1pPr indent="-228600" lvl="0" marL="457200" algn="l">
              <a:lnSpc>
                <a:spcPct val="100000"/>
              </a:lnSpc>
              <a:spcBef>
                <a:spcPts val="360"/>
              </a:spcBef>
              <a:spcAft>
                <a:spcPts val="0"/>
              </a:spcAft>
              <a:buClr>
                <a:schemeClr val="dk2"/>
              </a:buClr>
              <a:buSzPts val="1400"/>
              <a:buNone/>
              <a:defRPr sz="1400">
                <a:solidFill>
                  <a:schemeClr val="dk2"/>
                </a:solidFill>
              </a:defRPr>
            </a:lvl1pPr>
          </a:lstStyle>
          <a:p/>
        </p:txBody>
      </p:sp>
      <p:sp>
        <p:nvSpPr>
          <p:cNvPr id="148" name="Google Shape;148;p42"/>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9" name="Shape 149"/>
        <p:cNvGrpSpPr/>
        <p:nvPr/>
      </p:nvGrpSpPr>
      <p:grpSpPr>
        <a:xfrm>
          <a:off x="0" y="0"/>
          <a:ext cx="0" cy="0"/>
          <a:chOff x="0" y="0"/>
          <a:chExt cx="0" cy="0"/>
        </a:xfrm>
      </p:grpSpPr>
      <p:sp>
        <p:nvSpPr>
          <p:cNvPr id="150" name="Google Shape;150;p43"/>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43"/>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43"/>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43"/>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43"/>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color background">
  <p:cSld name="BLANK_1">
    <p:bg>
      <p:bgPr>
        <a:solidFill>
          <a:schemeClr val="accent1"/>
        </a:solidFill>
      </p:bgPr>
    </p:bg>
    <p:spTree>
      <p:nvGrpSpPr>
        <p:cNvPr id="155" name="Shape 155"/>
        <p:cNvGrpSpPr/>
        <p:nvPr/>
      </p:nvGrpSpPr>
      <p:grpSpPr>
        <a:xfrm>
          <a:off x="0" y="0"/>
          <a:ext cx="0" cy="0"/>
          <a:chOff x="0" y="0"/>
          <a:chExt cx="0" cy="0"/>
        </a:xfrm>
      </p:grpSpPr>
      <p:sp>
        <p:nvSpPr>
          <p:cNvPr id="156" name="Google Shape;156;p44"/>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44"/>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44"/>
          <p:cNvSpPr/>
          <p:nvPr/>
        </p:nvSpPr>
        <p:spPr>
          <a:xfrm>
            <a:off x="0" y="5066325"/>
            <a:ext cx="893700" cy="771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44"/>
          <p:cNvSpPr/>
          <p:nvPr/>
        </p:nvSpPr>
        <p:spPr>
          <a:xfrm>
            <a:off x="893710" y="5066325"/>
            <a:ext cx="64626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0" name="Google Shape;160;p44"/>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1">
    <p:spTree>
      <p:nvGrpSpPr>
        <p:cNvPr id="161" name="Shape 161"/>
        <p:cNvGrpSpPr/>
        <p:nvPr/>
      </p:nvGrpSpPr>
      <p:grpSpPr>
        <a:xfrm>
          <a:off x="0" y="0"/>
          <a:ext cx="0" cy="0"/>
          <a:chOff x="0" y="0"/>
          <a:chExt cx="0" cy="0"/>
        </a:xfrm>
      </p:grpSpPr>
      <p:sp>
        <p:nvSpPr>
          <p:cNvPr id="162" name="Google Shape;162;g1e7c7b8089b_1_4553"/>
          <p:cNvSpPr/>
          <p:nvPr/>
        </p:nvSpPr>
        <p:spPr>
          <a:xfrm>
            <a:off x="5203188" y="3304363"/>
            <a:ext cx="4205930" cy="2291529"/>
          </a:xfrm>
          <a:custGeom>
            <a:rect b="b" l="l" r="r" t="t"/>
            <a:pathLst>
              <a:path extrusionOk="0" h="14261" w="26175">
                <a:moveTo>
                  <a:pt x="21312" y="0"/>
                </a:moveTo>
                <a:cubicBezTo>
                  <a:pt x="20977" y="0"/>
                  <a:pt x="20642" y="41"/>
                  <a:pt x="20313" y="99"/>
                </a:cubicBezTo>
                <a:cubicBezTo>
                  <a:pt x="19331" y="273"/>
                  <a:pt x="18260" y="586"/>
                  <a:pt x="17702" y="1484"/>
                </a:cubicBezTo>
                <a:cubicBezTo>
                  <a:pt x="17428" y="1925"/>
                  <a:pt x="17287" y="2436"/>
                  <a:pt x="16990" y="2864"/>
                </a:cubicBezTo>
                <a:cubicBezTo>
                  <a:pt x="16710" y="3266"/>
                  <a:pt x="16282" y="3522"/>
                  <a:pt x="15821" y="3664"/>
                </a:cubicBezTo>
                <a:cubicBezTo>
                  <a:pt x="15261" y="3837"/>
                  <a:pt x="14685" y="3858"/>
                  <a:pt x="14107" y="3858"/>
                </a:cubicBezTo>
                <a:cubicBezTo>
                  <a:pt x="13914" y="3858"/>
                  <a:pt x="13720" y="3856"/>
                  <a:pt x="13527" y="3856"/>
                </a:cubicBezTo>
                <a:cubicBezTo>
                  <a:pt x="13273" y="3856"/>
                  <a:pt x="13019" y="3860"/>
                  <a:pt x="12766" y="3880"/>
                </a:cubicBezTo>
                <a:cubicBezTo>
                  <a:pt x="12240" y="3921"/>
                  <a:pt x="11711" y="4025"/>
                  <a:pt x="11246" y="4285"/>
                </a:cubicBezTo>
                <a:cubicBezTo>
                  <a:pt x="10777" y="4547"/>
                  <a:pt x="10423" y="4956"/>
                  <a:pt x="10107" y="5381"/>
                </a:cubicBezTo>
                <a:cubicBezTo>
                  <a:pt x="9484" y="6224"/>
                  <a:pt x="8906" y="7121"/>
                  <a:pt x="8012" y="7708"/>
                </a:cubicBezTo>
                <a:cubicBezTo>
                  <a:pt x="7566" y="8003"/>
                  <a:pt x="7065" y="8190"/>
                  <a:pt x="6530" y="8231"/>
                </a:cubicBezTo>
                <a:cubicBezTo>
                  <a:pt x="6418" y="8239"/>
                  <a:pt x="6306" y="8243"/>
                  <a:pt x="6194" y="8243"/>
                </a:cubicBezTo>
                <a:cubicBezTo>
                  <a:pt x="5684" y="8243"/>
                  <a:pt x="5174" y="8166"/>
                  <a:pt x="4666" y="8122"/>
                </a:cubicBezTo>
                <a:cubicBezTo>
                  <a:pt x="4112" y="8075"/>
                  <a:pt x="3557" y="8052"/>
                  <a:pt x="3001" y="8052"/>
                </a:cubicBezTo>
                <a:cubicBezTo>
                  <a:pt x="2916" y="8052"/>
                  <a:pt x="2830" y="8052"/>
                  <a:pt x="2744" y="8054"/>
                </a:cubicBezTo>
                <a:cubicBezTo>
                  <a:pt x="2475" y="8057"/>
                  <a:pt x="2183" y="8043"/>
                  <a:pt x="1931" y="8148"/>
                </a:cubicBezTo>
                <a:cubicBezTo>
                  <a:pt x="1700" y="8244"/>
                  <a:pt x="1557" y="8443"/>
                  <a:pt x="1448" y="8660"/>
                </a:cubicBezTo>
                <a:cubicBezTo>
                  <a:pt x="1157" y="9242"/>
                  <a:pt x="895" y="9837"/>
                  <a:pt x="618" y="10425"/>
                </a:cubicBezTo>
                <a:cubicBezTo>
                  <a:pt x="483" y="10711"/>
                  <a:pt x="344" y="10996"/>
                  <a:pt x="215" y="11284"/>
                </a:cubicBezTo>
                <a:cubicBezTo>
                  <a:pt x="103" y="11537"/>
                  <a:pt x="1" y="11806"/>
                  <a:pt x="9" y="12087"/>
                </a:cubicBezTo>
                <a:cubicBezTo>
                  <a:pt x="26" y="12628"/>
                  <a:pt x="464" y="12993"/>
                  <a:pt x="898" y="13242"/>
                </a:cubicBezTo>
                <a:cubicBezTo>
                  <a:pt x="1355" y="13506"/>
                  <a:pt x="1863" y="13671"/>
                  <a:pt x="2379" y="13769"/>
                </a:cubicBezTo>
                <a:cubicBezTo>
                  <a:pt x="3456" y="13974"/>
                  <a:pt x="4560" y="13920"/>
                  <a:pt x="5650" y="13980"/>
                </a:cubicBezTo>
                <a:cubicBezTo>
                  <a:pt x="6939" y="14051"/>
                  <a:pt x="8222" y="14239"/>
                  <a:pt x="9514" y="14259"/>
                </a:cubicBezTo>
                <a:cubicBezTo>
                  <a:pt x="9569" y="14260"/>
                  <a:pt x="9623" y="14261"/>
                  <a:pt x="9677" y="14261"/>
                </a:cubicBezTo>
                <a:cubicBezTo>
                  <a:pt x="10875" y="14261"/>
                  <a:pt x="12038" y="14052"/>
                  <a:pt x="13207" y="13797"/>
                </a:cubicBezTo>
                <a:cubicBezTo>
                  <a:pt x="13817" y="13663"/>
                  <a:pt x="14426" y="13526"/>
                  <a:pt x="15041" y="13424"/>
                </a:cubicBezTo>
                <a:cubicBezTo>
                  <a:pt x="15675" y="13317"/>
                  <a:pt x="16315" y="13253"/>
                  <a:pt x="16956" y="13206"/>
                </a:cubicBezTo>
                <a:cubicBezTo>
                  <a:pt x="18228" y="13113"/>
                  <a:pt x="19506" y="13085"/>
                  <a:pt x="20774" y="12938"/>
                </a:cubicBezTo>
                <a:cubicBezTo>
                  <a:pt x="21322" y="12875"/>
                  <a:pt x="21864" y="12773"/>
                  <a:pt x="22412" y="12707"/>
                </a:cubicBezTo>
                <a:cubicBezTo>
                  <a:pt x="22674" y="12676"/>
                  <a:pt x="22942" y="12652"/>
                  <a:pt x="23208" y="12652"/>
                </a:cubicBezTo>
                <a:cubicBezTo>
                  <a:pt x="23451" y="12652"/>
                  <a:pt x="23692" y="12672"/>
                  <a:pt x="23928" y="12724"/>
                </a:cubicBezTo>
                <a:cubicBezTo>
                  <a:pt x="24162" y="12777"/>
                  <a:pt x="24387" y="12861"/>
                  <a:pt x="24591" y="12989"/>
                </a:cubicBezTo>
                <a:cubicBezTo>
                  <a:pt x="24696" y="13055"/>
                  <a:pt x="24788" y="13167"/>
                  <a:pt x="24915" y="13170"/>
                </a:cubicBezTo>
                <a:cubicBezTo>
                  <a:pt x="24918" y="13170"/>
                  <a:pt x="24920" y="13170"/>
                  <a:pt x="24923" y="13170"/>
                </a:cubicBezTo>
                <a:cubicBezTo>
                  <a:pt x="25030" y="13170"/>
                  <a:pt x="25141" y="13147"/>
                  <a:pt x="25241" y="13108"/>
                </a:cubicBezTo>
                <a:cubicBezTo>
                  <a:pt x="25716" y="12928"/>
                  <a:pt x="25988" y="12456"/>
                  <a:pt x="26075" y="11977"/>
                </a:cubicBezTo>
                <a:cubicBezTo>
                  <a:pt x="26127" y="11687"/>
                  <a:pt x="26128" y="11393"/>
                  <a:pt x="26127" y="11099"/>
                </a:cubicBezTo>
                <a:cubicBezTo>
                  <a:pt x="26126" y="10779"/>
                  <a:pt x="26124" y="10457"/>
                  <a:pt x="26123" y="10135"/>
                </a:cubicBezTo>
                <a:cubicBezTo>
                  <a:pt x="26121" y="9483"/>
                  <a:pt x="26118" y="8831"/>
                  <a:pt x="26116" y="8179"/>
                </a:cubicBezTo>
                <a:cubicBezTo>
                  <a:pt x="26112" y="6939"/>
                  <a:pt x="26107" y="5700"/>
                  <a:pt x="26102" y="4459"/>
                </a:cubicBezTo>
                <a:lnTo>
                  <a:pt x="26102" y="4459"/>
                </a:lnTo>
                <a:cubicBezTo>
                  <a:pt x="26105" y="4461"/>
                  <a:pt x="26107" y="4462"/>
                  <a:pt x="26109" y="4462"/>
                </a:cubicBezTo>
                <a:cubicBezTo>
                  <a:pt x="26174" y="4462"/>
                  <a:pt x="26046" y="3375"/>
                  <a:pt x="25375" y="3280"/>
                </a:cubicBezTo>
                <a:cubicBezTo>
                  <a:pt x="24338" y="3135"/>
                  <a:pt x="24244" y="1492"/>
                  <a:pt x="23438" y="803"/>
                </a:cubicBezTo>
                <a:cubicBezTo>
                  <a:pt x="23048" y="470"/>
                  <a:pt x="22597" y="206"/>
                  <a:pt x="22095" y="87"/>
                </a:cubicBezTo>
                <a:cubicBezTo>
                  <a:pt x="21837" y="25"/>
                  <a:pt x="21575" y="0"/>
                  <a:pt x="21312" y="0"/>
                </a:cubicBezTo>
                <a:close/>
              </a:path>
            </a:pathLst>
          </a:custGeom>
          <a:solidFill>
            <a:schemeClr val="accent2">
              <a:alpha val="50196"/>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 name="Google Shape;163;g1e7c7b8089b_1_4553"/>
          <p:cNvSpPr/>
          <p:nvPr/>
        </p:nvSpPr>
        <p:spPr>
          <a:xfrm>
            <a:off x="-450899" y="3428735"/>
            <a:ext cx="2089708" cy="2096136"/>
          </a:xfrm>
          <a:custGeom>
            <a:rect b="b" l="l" r="r" t="t"/>
            <a:pathLst>
              <a:path extrusionOk="0" h="13045" w="13005">
                <a:moveTo>
                  <a:pt x="1922" y="1"/>
                </a:moveTo>
                <a:cubicBezTo>
                  <a:pt x="1849" y="1"/>
                  <a:pt x="1776" y="4"/>
                  <a:pt x="1703" y="11"/>
                </a:cubicBezTo>
                <a:cubicBezTo>
                  <a:pt x="1260" y="54"/>
                  <a:pt x="818" y="227"/>
                  <a:pt x="503" y="551"/>
                </a:cubicBezTo>
                <a:cubicBezTo>
                  <a:pt x="150" y="913"/>
                  <a:pt x="38" y="1411"/>
                  <a:pt x="20" y="1903"/>
                </a:cubicBezTo>
                <a:cubicBezTo>
                  <a:pt x="0" y="2484"/>
                  <a:pt x="46" y="3073"/>
                  <a:pt x="66" y="3654"/>
                </a:cubicBezTo>
                <a:cubicBezTo>
                  <a:pt x="86" y="4273"/>
                  <a:pt x="107" y="4891"/>
                  <a:pt x="127" y="5509"/>
                </a:cubicBezTo>
                <a:lnTo>
                  <a:pt x="374" y="12928"/>
                </a:lnTo>
                <a:cubicBezTo>
                  <a:pt x="376" y="12996"/>
                  <a:pt x="429" y="13044"/>
                  <a:pt x="492" y="13044"/>
                </a:cubicBezTo>
                <a:cubicBezTo>
                  <a:pt x="501" y="13044"/>
                  <a:pt x="511" y="13043"/>
                  <a:pt x="520" y="13041"/>
                </a:cubicBezTo>
                <a:cubicBezTo>
                  <a:pt x="1437" y="12830"/>
                  <a:pt x="2365" y="12670"/>
                  <a:pt x="3299" y="12564"/>
                </a:cubicBezTo>
                <a:cubicBezTo>
                  <a:pt x="4235" y="12458"/>
                  <a:pt x="5175" y="12406"/>
                  <a:pt x="6116" y="12406"/>
                </a:cubicBezTo>
                <a:cubicBezTo>
                  <a:pt x="6835" y="12406"/>
                  <a:pt x="7554" y="12436"/>
                  <a:pt x="8271" y="12496"/>
                </a:cubicBezTo>
                <a:cubicBezTo>
                  <a:pt x="8728" y="12533"/>
                  <a:pt x="9209" y="12577"/>
                  <a:pt x="9687" y="12577"/>
                </a:cubicBezTo>
                <a:cubicBezTo>
                  <a:pt x="10492" y="12577"/>
                  <a:pt x="11288" y="12454"/>
                  <a:pt x="11947" y="11977"/>
                </a:cubicBezTo>
                <a:lnTo>
                  <a:pt x="11947" y="11977"/>
                </a:lnTo>
                <a:cubicBezTo>
                  <a:pt x="11945" y="11988"/>
                  <a:pt x="11948" y="11993"/>
                  <a:pt x="11955" y="11993"/>
                </a:cubicBezTo>
                <a:cubicBezTo>
                  <a:pt x="12017" y="11993"/>
                  <a:pt x="12409" y="11534"/>
                  <a:pt x="12496" y="11300"/>
                </a:cubicBezTo>
                <a:cubicBezTo>
                  <a:pt x="12866" y="10319"/>
                  <a:pt x="13005" y="9208"/>
                  <a:pt x="12677" y="8195"/>
                </a:cubicBezTo>
                <a:cubicBezTo>
                  <a:pt x="12404" y="7349"/>
                  <a:pt x="11818" y="6569"/>
                  <a:pt x="11000" y="6188"/>
                </a:cubicBezTo>
                <a:cubicBezTo>
                  <a:pt x="10082" y="5759"/>
                  <a:pt x="9032" y="5924"/>
                  <a:pt x="8092" y="5581"/>
                </a:cubicBezTo>
                <a:cubicBezTo>
                  <a:pt x="7160" y="5240"/>
                  <a:pt x="6737" y="4324"/>
                  <a:pt x="6316" y="3499"/>
                </a:cubicBezTo>
                <a:cubicBezTo>
                  <a:pt x="5859" y="2602"/>
                  <a:pt x="5271" y="1802"/>
                  <a:pt x="4492" y="1159"/>
                </a:cubicBezTo>
                <a:cubicBezTo>
                  <a:pt x="3786" y="579"/>
                  <a:pt x="2870" y="1"/>
                  <a:pt x="1922" y="1"/>
                </a:cubicBezTo>
                <a:close/>
              </a:path>
            </a:pathLst>
          </a:custGeom>
          <a:solidFill>
            <a:schemeClr val="accent1">
              <a:alpha val="4941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 name="Google Shape;164;g1e7c7b8089b_1_4553"/>
          <p:cNvSpPr/>
          <p:nvPr/>
        </p:nvSpPr>
        <p:spPr>
          <a:xfrm>
            <a:off x="-317690" y="-239105"/>
            <a:ext cx="3916858" cy="1383980"/>
          </a:xfrm>
          <a:custGeom>
            <a:rect b="b" l="l" r="r" t="t"/>
            <a:pathLst>
              <a:path extrusionOk="0" h="8613" w="24376">
                <a:moveTo>
                  <a:pt x="1748" y="0"/>
                </a:moveTo>
                <a:cubicBezTo>
                  <a:pt x="1709" y="0"/>
                  <a:pt x="1669" y="2"/>
                  <a:pt x="1629" y="7"/>
                </a:cubicBezTo>
                <a:cubicBezTo>
                  <a:pt x="1391" y="38"/>
                  <a:pt x="1250" y="176"/>
                  <a:pt x="1187" y="347"/>
                </a:cubicBezTo>
                <a:cubicBezTo>
                  <a:pt x="1033" y="773"/>
                  <a:pt x="935" y="1218"/>
                  <a:pt x="819" y="1650"/>
                </a:cubicBezTo>
                <a:cubicBezTo>
                  <a:pt x="701" y="2092"/>
                  <a:pt x="590" y="2536"/>
                  <a:pt x="496" y="2983"/>
                </a:cubicBezTo>
                <a:cubicBezTo>
                  <a:pt x="126" y="4733"/>
                  <a:pt x="0" y="6549"/>
                  <a:pt x="659" y="8271"/>
                </a:cubicBezTo>
                <a:cubicBezTo>
                  <a:pt x="678" y="8321"/>
                  <a:pt x="733" y="8346"/>
                  <a:pt x="790" y="8346"/>
                </a:cubicBezTo>
                <a:cubicBezTo>
                  <a:pt x="835" y="8346"/>
                  <a:pt x="881" y="8329"/>
                  <a:pt x="910" y="8296"/>
                </a:cubicBezTo>
                <a:cubicBezTo>
                  <a:pt x="1048" y="8134"/>
                  <a:pt x="1206" y="7983"/>
                  <a:pt x="1385" y="7843"/>
                </a:cubicBezTo>
                <a:cubicBezTo>
                  <a:pt x="2101" y="7284"/>
                  <a:pt x="3087" y="6944"/>
                  <a:pt x="4095" y="6849"/>
                </a:cubicBezTo>
                <a:cubicBezTo>
                  <a:pt x="4314" y="6828"/>
                  <a:pt x="4534" y="6818"/>
                  <a:pt x="4754" y="6818"/>
                </a:cubicBezTo>
                <a:cubicBezTo>
                  <a:pt x="5730" y="6818"/>
                  <a:pt x="6704" y="7012"/>
                  <a:pt x="7586" y="7328"/>
                </a:cubicBezTo>
                <a:cubicBezTo>
                  <a:pt x="8653" y="7708"/>
                  <a:pt x="9622" y="8264"/>
                  <a:pt x="10770" y="8502"/>
                </a:cubicBezTo>
                <a:cubicBezTo>
                  <a:pt x="11110" y="8573"/>
                  <a:pt x="11460" y="8612"/>
                  <a:pt x="11804" y="8612"/>
                </a:cubicBezTo>
                <a:cubicBezTo>
                  <a:pt x="12445" y="8612"/>
                  <a:pt x="13071" y="8476"/>
                  <a:pt x="13597" y="8154"/>
                </a:cubicBezTo>
                <a:cubicBezTo>
                  <a:pt x="14183" y="7795"/>
                  <a:pt x="14557" y="7273"/>
                  <a:pt x="14873" y="6761"/>
                </a:cubicBezTo>
                <a:cubicBezTo>
                  <a:pt x="15208" y="6214"/>
                  <a:pt x="15488" y="5645"/>
                  <a:pt x="15900" y="5129"/>
                </a:cubicBezTo>
                <a:cubicBezTo>
                  <a:pt x="16333" y="4590"/>
                  <a:pt x="16925" y="4168"/>
                  <a:pt x="17743" y="4015"/>
                </a:cubicBezTo>
                <a:cubicBezTo>
                  <a:pt x="18117" y="3945"/>
                  <a:pt x="18497" y="3924"/>
                  <a:pt x="18879" y="3924"/>
                </a:cubicBezTo>
                <a:cubicBezTo>
                  <a:pt x="19431" y="3924"/>
                  <a:pt x="19988" y="3967"/>
                  <a:pt x="20538" y="3967"/>
                </a:cubicBezTo>
                <a:cubicBezTo>
                  <a:pt x="20675" y="3967"/>
                  <a:pt x="20811" y="3964"/>
                  <a:pt x="20947" y="3958"/>
                </a:cubicBezTo>
                <a:cubicBezTo>
                  <a:pt x="21449" y="3933"/>
                  <a:pt x="21952" y="3857"/>
                  <a:pt x="22403" y="3679"/>
                </a:cubicBezTo>
                <a:cubicBezTo>
                  <a:pt x="22808" y="3518"/>
                  <a:pt x="23157" y="3280"/>
                  <a:pt x="23433" y="3003"/>
                </a:cubicBezTo>
                <a:cubicBezTo>
                  <a:pt x="23951" y="2479"/>
                  <a:pt x="24196" y="1807"/>
                  <a:pt x="24066" y="1157"/>
                </a:cubicBezTo>
                <a:lnTo>
                  <a:pt x="24066" y="1157"/>
                </a:lnTo>
                <a:cubicBezTo>
                  <a:pt x="24067" y="1158"/>
                  <a:pt x="24069" y="1158"/>
                  <a:pt x="24071" y="1158"/>
                </a:cubicBezTo>
                <a:cubicBezTo>
                  <a:pt x="24093" y="1158"/>
                  <a:pt x="24117" y="1151"/>
                  <a:pt x="24142" y="1138"/>
                </a:cubicBezTo>
                <a:cubicBezTo>
                  <a:pt x="24292" y="1056"/>
                  <a:pt x="24376" y="935"/>
                  <a:pt x="24372" y="792"/>
                </a:cubicBezTo>
                <a:cubicBezTo>
                  <a:pt x="24363" y="440"/>
                  <a:pt x="23972" y="240"/>
                  <a:pt x="23550" y="217"/>
                </a:cubicBezTo>
                <a:cubicBezTo>
                  <a:pt x="23514" y="215"/>
                  <a:pt x="23478" y="215"/>
                  <a:pt x="23442" y="215"/>
                </a:cubicBezTo>
                <a:cubicBezTo>
                  <a:pt x="23211" y="215"/>
                  <a:pt x="22977" y="252"/>
                  <a:pt x="22750" y="280"/>
                </a:cubicBezTo>
                <a:cubicBezTo>
                  <a:pt x="22445" y="317"/>
                  <a:pt x="22139" y="351"/>
                  <a:pt x="21832" y="383"/>
                </a:cubicBezTo>
                <a:cubicBezTo>
                  <a:pt x="20628" y="507"/>
                  <a:pt x="19418" y="590"/>
                  <a:pt x="18207" y="648"/>
                </a:cubicBezTo>
                <a:cubicBezTo>
                  <a:pt x="15784" y="762"/>
                  <a:pt x="13357" y="774"/>
                  <a:pt x="10932" y="789"/>
                </a:cubicBezTo>
                <a:cubicBezTo>
                  <a:pt x="10568" y="791"/>
                  <a:pt x="10203" y="793"/>
                  <a:pt x="9838" y="793"/>
                </a:cubicBezTo>
                <a:cubicBezTo>
                  <a:pt x="7878" y="793"/>
                  <a:pt x="5909" y="743"/>
                  <a:pt x="3985" y="438"/>
                </a:cubicBezTo>
                <a:cubicBezTo>
                  <a:pt x="3423" y="348"/>
                  <a:pt x="2866" y="237"/>
                  <a:pt x="2318" y="100"/>
                </a:cubicBezTo>
                <a:cubicBezTo>
                  <a:pt x="2134" y="55"/>
                  <a:pt x="1943" y="0"/>
                  <a:pt x="1748" y="0"/>
                </a:cubicBezTo>
                <a:close/>
              </a:path>
            </a:pathLst>
          </a:custGeom>
          <a:solidFill>
            <a:schemeClr val="accent2">
              <a:alpha val="50196"/>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g1e7c7b8089b_1_4553"/>
          <p:cNvSpPr/>
          <p:nvPr/>
        </p:nvSpPr>
        <p:spPr>
          <a:xfrm>
            <a:off x="5829867" y="-831076"/>
            <a:ext cx="4345244" cy="3055586"/>
          </a:xfrm>
          <a:custGeom>
            <a:rect b="b" l="l" r="r" t="t"/>
            <a:pathLst>
              <a:path extrusionOk="0" h="19016" w="27042">
                <a:moveTo>
                  <a:pt x="5311" y="0"/>
                </a:moveTo>
                <a:cubicBezTo>
                  <a:pt x="5179" y="0"/>
                  <a:pt x="5075" y="178"/>
                  <a:pt x="5211" y="262"/>
                </a:cubicBezTo>
                <a:cubicBezTo>
                  <a:pt x="5431" y="399"/>
                  <a:pt x="5652" y="530"/>
                  <a:pt x="5876" y="657"/>
                </a:cubicBezTo>
                <a:cubicBezTo>
                  <a:pt x="3749" y="1565"/>
                  <a:pt x="1452" y="2798"/>
                  <a:pt x="713" y="5101"/>
                </a:cubicBezTo>
                <a:cubicBezTo>
                  <a:pt x="0" y="7321"/>
                  <a:pt x="1219" y="10007"/>
                  <a:pt x="3411" y="10856"/>
                </a:cubicBezTo>
                <a:cubicBezTo>
                  <a:pt x="3728" y="10979"/>
                  <a:pt x="4069" y="11058"/>
                  <a:pt x="4406" y="11058"/>
                </a:cubicBezTo>
                <a:cubicBezTo>
                  <a:pt x="4688" y="11058"/>
                  <a:pt x="4968" y="11003"/>
                  <a:pt x="5229" y="10871"/>
                </a:cubicBezTo>
                <a:cubicBezTo>
                  <a:pt x="5743" y="10614"/>
                  <a:pt x="6086" y="10140"/>
                  <a:pt x="6367" y="9654"/>
                </a:cubicBezTo>
                <a:cubicBezTo>
                  <a:pt x="6660" y="9147"/>
                  <a:pt x="6901" y="8604"/>
                  <a:pt x="7258" y="8138"/>
                </a:cubicBezTo>
                <a:cubicBezTo>
                  <a:pt x="7586" y="7709"/>
                  <a:pt x="8056" y="7408"/>
                  <a:pt x="8567" y="7243"/>
                </a:cubicBezTo>
                <a:cubicBezTo>
                  <a:pt x="8835" y="7156"/>
                  <a:pt x="9122" y="7107"/>
                  <a:pt x="9407" y="7107"/>
                </a:cubicBezTo>
                <a:cubicBezTo>
                  <a:pt x="9658" y="7107"/>
                  <a:pt x="9908" y="7145"/>
                  <a:pt x="10143" y="7227"/>
                </a:cubicBezTo>
                <a:cubicBezTo>
                  <a:pt x="10681" y="7416"/>
                  <a:pt x="11050" y="7824"/>
                  <a:pt x="11259" y="8347"/>
                </a:cubicBezTo>
                <a:cubicBezTo>
                  <a:pt x="11495" y="8938"/>
                  <a:pt x="11543" y="9582"/>
                  <a:pt x="11752" y="10181"/>
                </a:cubicBezTo>
                <a:cubicBezTo>
                  <a:pt x="11957" y="10769"/>
                  <a:pt x="12358" y="11405"/>
                  <a:pt x="12983" y="11603"/>
                </a:cubicBezTo>
                <a:cubicBezTo>
                  <a:pt x="13117" y="11646"/>
                  <a:pt x="13250" y="11665"/>
                  <a:pt x="13380" y="11665"/>
                </a:cubicBezTo>
                <a:cubicBezTo>
                  <a:pt x="13765" y="11665"/>
                  <a:pt x="14132" y="11502"/>
                  <a:pt x="14481" y="11319"/>
                </a:cubicBezTo>
                <a:cubicBezTo>
                  <a:pt x="14811" y="11146"/>
                  <a:pt x="15183" y="10926"/>
                  <a:pt x="15563" y="10926"/>
                </a:cubicBezTo>
                <a:cubicBezTo>
                  <a:pt x="15675" y="10926"/>
                  <a:pt x="15789" y="10946"/>
                  <a:pt x="15902" y="10992"/>
                </a:cubicBezTo>
                <a:cubicBezTo>
                  <a:pt x="16505" y="11236"/>
                  <a:pt x="16731" y="12009"/>
                  <a:pt x="16886" y="12576"/>
                </a:cubicBezTo>
                <a:cubicBezTo>
                  <a:pt x="17067" y="13246"/>
                  <a:pt x="17237" y="13920"/>
                  <a:pt x="17447" y="14583"/>
                </a:cubicBezTo>
                <a:cubicBezTo>
                  <a:pt x="17859" y="15878"/>
                  <a:pt x="18454" y="17143"/>
                  <a:pt x="19512" y="18032"/>
                </a:cubicBezTo>
                <a:cubicBezTo>
                  <a:pt x="20225" y="18631"/>
                  <a:pt x="21110" y="19015"/>
                  <a:pt x="22020" y="19015"/>
                </a:cubicBezTo>
                <a:cubicBezTo>
                  <a:pt x="22330" y="19015"/>
                  <a:pt x="22643" y="18971"/>
                  <a:pt x="22954" y="18875"/>
                </a:cubicBezTo>
                <a:cubicBezTo>
                  <a:pt x="24002" y="18552"/>
                  <a:pt x="24786" y="17702"/>
                  <a:pt x="25334" y="16784"/>
                </a:cubicBezTo>
                <a:cubicBezTo>
                  <a:pt x="25931" y="15784"/>
                  <a:pt x="26309" y="14669"/>
                  <a:pt x="26587" y="13543"/>
                </a:cubicBezTo>
                <a:cubicBezTo>
                  <a:pt x="26872" y="12393"/>
                  <a:pt x="27042" y="11178"/>
                  <a:pt x="26859" y="9998"/>
                </a:cubicBezTo>
                <a:cubicBezTo>
                  <a:pt x="26669" y="8763"/>
                  <a:pt x="26045" y="7686"/>
                  <a:pt x="25037" y="6940"/>
                </a:cubicBezTo>
                <a:cubicBezTo>
                  <a:pt x="23865" y="6071"/>
                  <a:pt x="22401" y="5638"/>
                  <a:pt x="21023" y="5219"/>
                </a:cubicBezTo>
                <a:cubicBezTo>
                  <a:pt x="19511" y="4758"/>
                  <a:pt x="17976" y="4376"/>
                  <a:pt x="16442" y="3995"/>
                </a:cubicBezTo>
                <a:cubicBezTo>
                  <a:pt x="13377" y="3236"/>
                  <a:pt x="10276" y="2484"/>
                  <a:pt x="7410" y="1122"/>
                </a:cubicBezTo>
                <a:cubicBezTo>
                  <a:pt x="7124" y="986"/>
                  <a:pt x="6842" y="844"/>
                  <a:pt x="6563" y="695"/>
                </a:cubicBezTo>
                <a:cubicBezTo>
                  <a:pt x="6622" y="671"/>
                  <a:pt x="6682" y="645"/>
                  <a:pt x="6742" y="621"/>
                </a:cubicBezTo>
                <a:cubicBezTo>
                  <a:pt x="6901" y="557"/>
                  <a:pt x="6828" y="333"/>
                  <a:pt x="6684" y="333"/>
                </a:cubicBezTo>
                <a:cubicBezTo>
                  <a:pt x="6666" y="333"/>
                  <a:pt x="6646" y="336"/>
                  <a:pt x="6625" y="345"/>
                </a:cubicBezTo>
                <a:cubicBezTo>
                  <a:pt x="6492" y="400"/>
                  <a:pt x="6358" y="454"/>
                  <a:pt x="6223" y="510"/>
                </a:cubicBezTo>
                <a:cubicBezTo>
                  <a:pt x="5943" y="355"/>
                  <a:pt x="5666" y="194"/>
                  <a:pt x="5394" y="25"/>
                </a:cubicBezTo>
                <a:cubicBezTo>
                  <a:pt x="5366" y="8"/>
                  <a:pt x="5338" y="0"/>
                  <a:pt x="5311" y="0"/>
                </a:cubicBezTo>
                <a:close/>
              </a:path>
            </a:pathLst>
          </a:custGeom>
          <a:solidFill>
            <a:schemeClr val="lt2">
              <a:alpha val="48235"/>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g1e7c7b8089b_1_4553"/>
          <p:cNvSpPr txBox="1"/>
          <p:nvPr>
            <p:ph type="title"/>
          </p:nvPr>
        </p:nvSpPr>
        <p:spPr>
          <a:xfrm>
            <a:off x="2288175" y="673625"/>
            <a:ext cx="45678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2800"/>
              <a:buNone/>
              <a:defRPr>
                <a:solidFill>
                  <a:schemeClr val="dk1"/>
                </a:solidFill>
              </a:defRPr>
            </a:lvl1pPr>
            <a:lvl2pPr lvl="1" algn="l">
              <a:lnSpc>
                <a:spcPct val="100000"/>
              </a:lnSpc>
              <a:spcBef>
                <a:spcPts val="0"/>
              </a:spcBef>
              <a:spcAft>
                <a:spcPts val="0"/>
              </a:spcAft>
              <a:buClr>
                <a:schemeClr val="dk1"/>
              </a:buClr>
              <a:buSzPts val="2800"/>
              <a:buNone/>
              <a:defRPr>
                <a:solidFill>
                  <a:schemeClr val="dk1"/>
                </a:solidFill>
              </a:defRPr>
            </a:lvl2pPr>
            <a:lvl3pPr lvl="2" algn="l">
              <a:lnSpc>
                <a:spcPct val="100000"/>
              </a:lnSpc>
              <a:spcBef>
                <a:spcPts val="0"/>
              </a:spcBef>
              <a:spcAft>
                <a:spcPts val="0"/>
              </a:spcAft>
              <a:buClr>
                <a:schemeClr val="dk1"/>
              </a:buClr>
              <a:buSzPts val="2800"/>
              <a:buNone/>
              <a:defRPr>
                <a:solidFill>
                  <a:schemeClr val="dk1"/>
                </a:solidFill>
              </a:defRPr>
            </a:lvl3pPr>
            <a:lvl4pPr lvl="3" algn="l">
              <a:lnSpc>
                <a:spcPct val="100000"/>
              </a:lnSpc>
              <a:spcBef>
                <a:spcPts val="0"/>
              </a:spcBef>
              <a:spcAft>
                <a:spcPts val="0"/>
              </a:spcAft>
              <a:buClr>
                <a:schemeClr val="dk1"/>
              </a:buClr>
              <a:buSzPts val="2800"/>
              <a:buNone/>
              <a:defRPr>
                <a:solidFill>
                  <a:schemeClr val="dk1"/>
                </a:solidFill>
              </a:defRPr>
            </a:lvl4pPr>
            <a:lvl5pPr lvl="4" algn="l">
              <a:lnSpc>
                <a:spcPct val="100000"/>
              </a:lnSpc>
              <a:spcBef>
                <a:spcPts val="0"/>
              </a:spcBef>
              <a:spcAft>
                <a:spcPts val="0"/>
              </a:spcAft>
              <a:buClr>
                <a:schemeClr val="dk1"/>
              </a:buClr>
              <a:buSzPts val="2800"/>
              <a:buNone/>
              <a:defRPr>
                <a:solidFill>
                  <a:schemeClr val="dk1"/>
                </a:solidFill>
              </a:defRPr>
            </a:lvl5pPr>
            <a:lvl6pPr lvl="5" algn="l">
              <a:lnSpc>
                <a:spcPct val="100000"/>
              </a:lnSpc>
              <a:spcBef>
                <a:spcPts val="0"/>
              </a:spcBef>
              <a:spcAft>
                <a:spcPts val="0"/>
              </a:spcAft>
              <a:buClr>
                <a:schemeClr val="dk1"/>
              </a:buClr>
              <a:buSzPts val="2800"/>
              <a:buNone/>
              <a:defRPr>
                <a:solidFill>
                  <a:schemeClr val="dk1"/>
                </a:solidFill>
              </a:defRPr>
            </a:lvl6pPr>
            <a:lvl7pPr lvl="6" algn="l">
              <a:lnSpc>
                <a:spcPct val="100000"/>
              </a:lnSpc>
              <a:spcBef>
                <a:spcPts val="0"/>
              </a:spcBef>
              <a:spcAft>
                <a:spcPts val="0"/>
              </a:spcAft>
              <a:buClr>
                <a:schemeClr val="dk1"/>
              </a:buClr>
              <a:buSzPts val="2800"/>
              <a:buNone/>
              <a:defRPr>
                <a:solidFill>
                  <a:schemeClr val="dk1"/>
                </a:solidFill>
              </a:defRPr>
            </a:lvl7pPr>
            <a:lvl8pPr lvl="7" algn="l">
              <a:lnSpc>
                <a:spcPct val="100000"/>
              </a:lnSpc>
              <a:spcBef>
                <a:spcPts val="0"/>
              </a:spcBef>
              <a:spcAft>
                <a:spcPts val="0"/>
              </a:spcAft>
              <a:buClr>
                <a:schemeClr val="dk1"/>
              </a:buClr>
              <a:buSzPts val="2800"/>
              <a:buNone/>
              <a:defRPr>
                <a:solidFill>
                  <a:schemeClr val="dk1"/>
                </a:solidFill>
              </a:defRPr>
            </a:lvl8pPr>
            <a:lvl9pPr lvl="8" algn="l">
              <a:lnSpc>
                <a:spcPct val="100000"/>
              </a:lnSpc>
              <a:spcBef>
                <a:spcPts val="0"/>
              </a:spcBef>
              <a:spcAft>
                <a:spcPts val="0"/>
              </a:spcAft>
              <a:buClr>
                <a:schemeClr val="dk1"/>
              </a:buClr>
              <a:buSzPts val="2800"/>
              <a:buNone/>
              <a:defRPr>
                <a:solidFill>
                  <a:schemeClr val="dk1"/>
                </a:solidFill>
              </a:defRPr>
            </a:lvl9pPr>
          </a:lstStyle>
          <a:p/>
        </p:txBody>
      </p:sp>
      <p:sp>
        <p:nvSpPr>
          <p:cNvPr id="167" name="Google Shape;167;g1e7c7b8089b_1_4553"/>
          <p:cNvSpPr txBox="1"/>
          <p:nvPr>
            <p:ph idx="2" type="title"/>
          </p:nvPr>
        </p:nvSpPr>
        <p:spPr>
          <a:xfrm>
            <a:off x="800269" y="19114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68" name="Google Shape;168;g1e7c7b8089b_1_4553"/>
          <p:cNvSpPr txBox="1"/>
          <p:nvPr>
            <p:ph idx="1" type="subTitle"/>
          </p:nvPr>
        </p:nvSpPr>
        <p:spPr>
          <a:xfrm>
            <a:off x="704869" y="2650375"/>
            <a:ext cx="24963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169" name="Google Shape;169;g1e7c7b8089b_1_4553"/>
          <p:cNvSpPr txBox="1"/>
          <p:nvPr>
            <p:ph idx="3" type="title"/>
          </p:nvPr>
        </p:nvSpPr>
        <p:spPr>
          <a:xfrm>
            <a:off x="3419624" y="19114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70" name="Google Shape;170;g1e7c7b8089b_1_4553"/>
          <p:cNvSpPr txBox="1"/>
          <p:nvPr>
            <p:ph idx="4" type="subTitle"/>
          </p:nvPr>
        </p:nvSpPr>
        <p:spPr>
          <a:xfrm>
            <a:off x="3324974" y="2650375"/>
            <a:ext cx="24960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171" name="Google Shape;171;g1e7c7b8089b_1_4553"/>
          <p:cNvSpPr txBox="1"/>
          <p:nvPr>
            <p:ph idx="5" type="title"/>
          </p:nvPr>
        </p:nvSpPr>
        <p:spPr>
          <a:xfrm>
            <a:off x="800269" y="33448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72" name="Google Shape;172;g1e7c7b8089b_1_4553"/>
          <p:cNvSpPr txBox="1"/>
          <p:nvPr>
            <p:ph idx="6" type="subTitle"/>
          </p:nvPr>
        </p:nvSpPr>
        <p:spPr>
          <a:xfrm>
            <a:off x="704869" y="4083775"/>
            <a:ext cx="24963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173" name="Google Shape;173;g1e7c7b8089b_1_4553"/>
          <p:cNvSpPr txBox="1"/>
          <p:nvPr>
            <p:ph idx="7" type="title"/>
          </p:nvPr>
        </p:nvSpPr>
        <p:spPr>
          <a:xfrm>
            <a:off x="3419624" y="33448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74" name="Google Shape;174;g1e7c7b8089b_1_4553"/>
          <p:cNvSpPr txBox="1"/>
          <p:nvPr>
            <p:ph idx="8" type="subTitle"/>
          </p:nvPr>
        </p:nvSpPr>
        <p:spPr>
          <a:xfrm>
            <a:off x="3324749" y="4083775"/>
            <a:ext cx="24960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175" name="Google Shape;175;g1e7c7b8089b_1_4553"/>
          <p:cNvSpPr txBox="1"/>
          <p:nvPr>
            <p:ph idx="9" type="title"/>
          </p:nvPr>
        </p:nvSpPr>
        <p:spPr>
          <a:xfrm>
            <a:off x="6038978" y="19114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76" name="Google Shape;176;g1e7c7b8089b_1_4553"/>
          <p:cNvSpPr txBox="1"/>
          <p:nvPr>
            <p:ph idx="13" type="subTitle"/>
          </p:nvPr>
        </p:nvSpPr>
        <p:spPr>
          <a:xfrm>
            <a:off x="5944778" y="2650375"/>
            <a:ext cx="24939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sp>
        <p:nvSpPr>
          <p:cNvPr id="177" name="Google Shape;177;g1e7c7b8089b_1_4553"/>
          <p:cNvSpPr txBox="1"/>
          <p:nvPr>
            <p:ph idx="14" type="title"/>
          </p:nvPr>
        </p:nvSpPr>
        <p:spPr>
          <a:xfrm>
            <a:off x="6038978" y="3344850"/>
            <a:ext cx="23055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500"/>
              <a:buNone/>
              <a:defRPr sz="1800"/>
            </a:lvl1pPr>
            <a:lvl2pPr lvl="1" algn="ctr">
              <a:lnSpc>
                <a:spcPct val="100000"/>
              </a:lnSpc>
              <a:spcBef>
                <a:spcPts val="0"/>
              </a:spcBef>
              <a:spcAft>
                <a:spcPts val="0"/>
              </a:spcAft>
              <a:buSzPts val="2500"/>
              <a:buNone/>
              <a:defRPr sz="2500"/>
            </a:lvl2pPr>
            <a:lvl3pPr lvl="2" algn="ctr">
              <a:lnSpc>
                <a:spcPct val="100000"/>
              </a:lnSpc>
              <a:spcBef>
                <a:spcPts val="0"/>
              </a:spcBef>
              <a:spcAft>
                <a:spcPts val="0"/>
              </a:spcAft>
              <a:buSzPts val="2500"/>
              <a:buNone/>
              <a:defRPr sz="2500"/>
            </a:lvl3pPr>
            <a:lvl4pPr lvl="3" algn="ctr">
              <a:lnSpc>
                <a:spcPct val="100000"/>
              </a:lnSpc>
              <a:spcBef>
                <a:spcPts val="0"/>
              </a:spcBef>
              <a:spcAft>
                <a:spcPts val="0"/>
              </a:spcAft>
              <a:buSzPts val="2500"/>
              <a:buNone/>
              <a:defRPr sz="2500"/>
            </a:lvl4pPr>
            <a:lvl5pPr lvl="4" algn="ctr">
              <a:lnSpc>
                <a:spcPct val="100000"/>
              </a:lnSpc>
              <a:spcBef>
                <a:spcPts val="0"/>
              </a:spcBef>
              <a:spcAft>
                <a:spcPts val="0"/>
              </a:spcAft>
              <a:buSzPts val="2500"/>
              <a:buNone/>
              <a:defRPr sz="2500"/>
            </a:lvl5pPr>
            <a:lvl6pPr lvl="5" algn="ctr">
              <a:lnSpc>
                <a:spcPct val="100000"/>
              </a:lnSpc>
              <a:spcBef>
                <a:spcPts val="0"/>
              </a:spcBef>
              <a:spcAft>
                <a:spcPts val="0"/>
              </a:spcAft>
              <a:buSzPts val="2500"/>
              <a:buNone/>
              <a:defRPr sz="2500"/>
            </a:lvl6pPr>
            <a:lvl7pPr lvl="6" algn="ctr">
              <a:lnSpc>
                <a:spcPct val="100000"/>
              </a:lnSpc>
              <a:spcBef>
                <a:spcPts val="0"/>
              </a:spcBef>
              <a:spcAft>
                <a:spcPts val="0"/>
              </a:spcAft>
              <a:buSzPts val="2500"/>
              <a:buNone/>
              <a:defRPr sz="2500"/>
            </a:lvl7pPr>
            <a:lvl8pPr lvl="7" algn="ctr">
              <a:lnSpc>
                <a:spcPct val="100000"/>
              </a:lnSpc>
              <a:spcBef>
                <a:spcPts val="0"/>
              </a:spcBef>
              <a:spcAft>
                <a:spcPts val="0"/>
              </a:spcAft>
              <a:buSzPts val="2500"/>
              <a:buNone/>
              <a:defRPr sz="2500"/>
            </a:lvl8pPr>
            <a:lvl9pPr lvl="8" algn="ctr">
              <a:lnSpc>
                <a:spcPct val="100000"/>
              </a:lnSpc>
              <a:spcBef>
                <a:spcPts val="0"/>
              </a:spcBef>
              <a:spcAft>
                <a:spcPts val="0"/>
              </a:spcAft>
              <a:buSzPts val="2500"/>
              <a:buNone/>
              <a:defRPr sz="2500"/>
            </a:lvl9pPr>
          </a:lstStyle>
          <a:p/>
        </p:txBody>
      </p:sp>
      <p:sp>
        <p:nvSpPr>
          <p:cNvPr id="178" name="Google Shape;178;g1e7c7b8089b_1_4553"/>
          <p:cNvSpPr txBox="1"/>
          <p:nvPr>
            <p:ph idx="15" type="subTitle"/>
          </p:nvPr>
        </p:nvSpPr>
        <p:spPr>
          <a:xfrm>
            <a:off x="5944328" y="4083775"/>
            <a:ext cx="2494800" cy="484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400"/>
              <a:buFont typeface="Raleway SemiBold"/>
              <a:buNone/>
              <a:defRPr sz="1400">
                <a:solidFill>
                  <a:schemeClr val="dk1"/>
                </a:solidFill>
                <a:latin typeface="Raleway SemiBold"/>
                <a:ea typeface="Raleway SemiBold"/>
                <a:cs typeface="Raleway SemiBold"/>
                <a:sym typeface="Raleway SemiBold"/>
              </a:defRPr>
            </a:lvl1pPr>
            <a:lvl2pPr lvl="1"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2pPr>
            <a:lvl3pPr lvl="2"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3pPr>
            <a:lvl4pPr lvl="3"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4pPr>
            <a:lvl5pPr lvl="4"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5pPr>
            <a:lvl6pPr lvl="5"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6pPr>
            <a:lvl7pPr lvl="6"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7pPr>
            <a:lvl8pPr lvl="7"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8pPr>
            <a:lvl9pPr lvl="8" algn="ctr">
              <a:lnSpc>
                <a:spcPct val="100000"/>
              </a:lnSpc>
              <a:spcBef>
                <a:spcPts val="0"/>
              </a:spcBef>
              <a:spcAft>
                <a:spcPts val="0"/>
              </a:spcAft>
              <a:buClr>
                <a:schemeClr val="dk1"/>
              </a:buClr>
              <a:buSzPts val="1400"/>
              <a:buFont typeface="Raleway SemiBold"/>
              <a:buNone/>
              <a:defRPr>
                <a:solidFill>
                  <a:schemeClr val="dk1"/>
                </a:solidFill>
                <a:latin typeface="Raleway SemiBold"/>
                <a:ea typeface="Raleway SemiBold"/>
                <a:cs typeface="Raleway SemiBold"/>
                <a:sym typeface="Raleway SemiBold"/>
              </a:defRPr>
            </a:lvl9pPr>
          </a:lstStyle>
          <a:p/>
        </p:txBody>
      </p:sp>
      <p:grpSp>
        <p:nvGrpSpPr>
          <p:cNvPr id="179" name="Google Shape;179;g1e7c7b8089b_1_4553"/>
          <p:cNvGrpSpPr/>
          <p:nvPr/>
        </p:nvGrpSpPr>
        <p:grpSpPr>
          <a:xfrm rot="-900055">
            <a:off x="1167037" y="4603803"/>
            <a:ext cx="215934" cy="195605"/>
            <a:chOff x="1640475" y="1197075"/>
            <a:chExt cx="55475" cy="50250"/>
          </a:xfrm>
        </p:grpSpPr>
        <p:sp>
          <p:nvSpPr>
            <p:cNvPr id="180" name="Google Shape;180;g1e7c7b8089b_1_4553"/>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 name="Google Shape;181;g1e7c7b8089b_1_4553"/>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g1e7c7b8089b_1_4553"/>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83" name="Google Shape;183;g1e7c7b8089b_1_4553"/>
          <p:cNvGrpSpPr/>
          <p:nvPr/>
        </p:nvGrpSpPr>
        <p:grpSpPr>
          <a:xfrm rot="-8100037">
            <a:off x="377992" y="990499"/>
            <a:ext cx="359745" cy="325869"/>
            <a:chOff x="1640475" y="1197075"/>
            <a:chExt cx="55475" cy="50250"/>
          </a:xfrm>
        </p:grpSpPr>
        <p:sp>
          <p:nvSpPr>
            <p:cNvPr id="184" name="Google Shape;184;g1e7c7b8089b_1_4553"/>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g1e7c7b8089b_1_4553"/>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g1e7c7b8089b_1_4553"/>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87" name="Google Shape;187;g1e7c7b8089b_1_4553"/>
          <p:cNvSpPr/>
          <p:nvPr/>
        </p:nvSpPr>
        <p:spPr>
          <a:xfrm flipH="1" rot="9000131">
            <a:off x="391071" y="296849"/>
            <a:ext cx="434381" cy="101759"/>
          </a:xfrm>
          <a:custGeom>
            <a:rect b="b" l="l" r="r" t="t"/>
            <a:pathLst>
              <a:path extrusionOk="0" h="1733" w="7397">
                <a:moveTo>
                  <a:pt x="5860" y="0"/>
                </a:moveTo>
                <a:cubicBezTo>
                  <a:pt x="5799" y="0"/>
                  <a:pt x="5741" y="11"/>
                  <a:pt x="5686" y="32"/>
                </a:cubicBezTo>
                <a:cubicBezTo>
                  <a:pt x="5466" y="121"/>
                  <a:pt x="5383" y="336"/>
                  <a:pt x="5302" y="543"/>
                </a:cubicBezTo>
                <a:cubicBezTo>
                  <a:pt x="5254" y="668"/>
                  <a:pt x="5205" y="796"/>
                  <a:pt x="5126" y="889"/>
                </a:cubicBezTo>
                <a:cubicBezTo>
                  <a:pt x="5014" y="1021"/>
                  <a:pt x="4860" y="1053"/>
                  <a:pt x="4751" y="1057"/>
                </a:cubicBezTo>
                <a:cubicBezTo>
                  <a:pt x="4742" y="1057"/>
                  <a:pt x="4734" y="1057"/>
                  <a:pt x="4725" y="1057"/>
                </a:cubicBezTo>
                <a:cubicBezTo>
                  <a:pt x="4511" y="1057"/>
                  <a:pt x="4276" y="958"/>
                  <a:pt x="4120" y="799"/>
                </a:cubicBezTo>
                <a:cubicBezTo>
                  <a:pt x="4087" y="765"/>
                  <a:pt x="4055" y="729"/>
                  <a:pt x="4022" y="693"/>
                </a:cubicBezTo>
                <a:cubicBezTo>
                  <a:pt x="3950" y="610"/>
                  <a:pt x="3874" y="524"/>
                  <a:pt x="3776" y="460"/>
                </a:cubicBezTo>
                <a:cubicBezTo>
                  <a:pt x="3674" y="394"/>
                  <a:pt x="3552" y="359"/>
                  <a:pt x="3425" y="359"/>
                </a:cubicBezTo>
                <a:cubicBezTo>
                  <a:pt x="3376" y="359"/>
                  <a:pt x="3325" y="365"/>
                  <a:pt x="3276" y="375"/>
                </a:cubicBezTo>
                <a:cubicBezTo>
                  <a:pt x="3098" y="414"/>
                  <a:pt x="2945" y="517"/>
                  <a:pt x="2855" y="658"/>
                </a:cubicBezTo>
                <a:cubicBezTo>
                  <a:pt x="2796" y="751"/>
                  <a:pt x="2759" y="858"/>
                  <a:pt x="2723" y="962"/>
                </a:cubicBezTo>
                <a:cubicBezTo>
                  <a:pt x="2665" y="1131"/>
                  <a:pt x="2614" y="1277"/>
                  <a:pt x="2485" y="1333"/>
                </a:cubicBezTo>
                <a:cubicBezTo>
                  <a:pt x="2453" y="1347"/>
                  <a:pt x="2420" y="1353"/>
                  <a:pt x="2387" y="1353"/>
                </a:cubicBezTo>
                <a:cubicBezTo>
                  <a:pt x="2220" y="1353"/>
                  <a:pt x="2046" y="1198"/>
                  <a:pt x="1947" y="1092"/>
                </a:cubicBezTo>
                <a:cubicBezTo>
                  <a:pt x="1784" y="919"/>
                  <a:pt x="1583" y="706"/>
                  <a:pt x="1324" y="706"/>
                </a:cubicBezTo>
                <a:cubicBezTo>
                  <a:pt x="1308" y="706"/>
                  <a:pt x="1292" y="707"/>
                  <a:pt x="1276" y="709"/>
                </a:cubicBezTo>
                <a:cubicBezTo>
                  <a:pt x="985" y="739"/>
                  <a:pt x="854" y="994"/>
                  <a:pt x="728" y="1242"/>
                </a:cubicBezTo>
                <a:cubicBezTo>
                  <a:pt x="669" y="1354"/>
                  <a:pt x="609" y="1471"/>
                  <a:pt x="536" y="1561"/>
                </a:cubicBezTo>
                <a:cubicBezTo>
                  <a:pt x="519" y="1564"/>
                  <a:pt x="502" y="1565"/>
                  <a:pt x="486" y="1565"/>
                </a:cubicBezTo>
                <a:cubicBezTo>
                  <a:pt x="360" y="1565"/>
                  <a:pt x="234" y="1499"/>
                  <a:pt x="167" y="1391"/>
                </a:cubicBezTo>
                <a:cubicBezTo>
                  <a:pt x="151" y="1366"/>
                  <a:pt x="124" y="1352"/>
                  <a:pt x="96" y="1352"/>
                </a:cubicBezTo>
                <a:cubicBezTo>
                  <a:pt x="81" y="1352"/>
                  <a:pt x="65" y="1356"/>
                  <a:pt x="52" y="1365"/>
                </a:cubicBezTo>
                <a:cubicBezTo>
                  <a:pt x="12" y="1389"/>
                  <a:pt x="0" y="1440"/>
                  <a:pt x="25" y="1480"/>
                </a:cubicBezTo>
                <a:cubicBezTo>
                  <a:pt x="122" y="1636"/>
                  <a:pt x="306" y="1732"/>
                  <a:pt x="489" y="1732"/>
                </a:cubicBezTo>
                <a:cubicBezTo>
                  <a:pt x="526" y="1732"/>
                  <a:pt x="562" y="1728"/>
                  <a:pt x="599" y="1720"/>
                </a:cubicBezTo>
                <a:cubicBezTo>
                  <a:pt x="616" y="1716"/>
                  <a:pt x="631" y="1707"/>
                  <a:pt x="642" y="1694"/>
                </a:cubicBezTo>
                <a:cubicBezTo>
                  <a:pt x="739" y="1586"/>
                  <a:pt x="809" y="1449"/>
                  <a:pt x="876" y="1318"/>
                </a:cubicBezTo>
                <a:cubicBezTo>
                  <a:pt x="993" y="1091"/>
                  <a:pt x="1092" y="896"/>
                  <a:pt x="1293" y="875"/>
                </a:cubicBezTo>
                <a:cubicBezTo>
                  <a:pt x="1303" y="874"/>
                  <a:pt x="1312" y="874"/>
                  <a:pt x="1322" y="874"/>
                </a:cubicBezTo>
                <a:cubicBezTo>
                  <a:pt x="1510" y="874"/>
                  <a:pt x="1677" y="1050"/>
                  <a:pt x="1826" y="1209"/>
                </a:cubicBezTo>
                <a:cubicBezTo>
                  <a:pt x="2019" y="1414"/>
                  <a:pt x="2213" y="1520"/>
                  <a:pt x="2388" y="1520"/>
                </a:cubicBezTo>
                <a:cubicBezTo>
                  <a:pt x="2445" y="1520"/>
                  <a:pt x="2500" y="1509"/>
                  <a:pt x="2551" y="1486"/>
                </a:cubicBezTo>
                <a:cubicBezTo>
                  <a:pt x="2749" y="1401"/>
                  <a:pt x="2816" y="1205"/>
                  <a:pt x="2882" y="1016"/>
                </a:cubicBezTo>
                <a:cubicBezTo>
                  <a:pt x="2914" y="922"/>
                  <a:pt x="2947" y="825"/>
                  <a:pt x="2996" y="749"/>
                </a:cubicBezTo>
                <a:cubicBezTo>
                  <a:pt x="3062" y="645"/>
                  <a:pt x="3176" y="569"/>
                  <a:pt x="3311" y="540"/>
                </a:cubicBezTo>
                <a:cubicBezTo>
                  <a:pt x="3350" y="531"/>
                  <a:pt x="3389" y="527"/>
                  <a:pt x="3427" y="527"/>
                </a:cubicBezTo>
                <a:cubicBezTo>
                  <a:pt x="3521" y="527"/>
                  <a:pt x="3610" y="552"/>
                  <a:pt x="3684" y="601"/>
                </a:cubicBezTo>
                <a:cubicBezTo>
                  <a:pt x="3763" y="652"/>
                  <a:pt x="3828" y="726"/>
                  <a:pt x="3896" y="804"/>
                </a:cubicBezTo>
                <a:cubicBezTo>
                  <a:pt x="3931" y="842"/>
                  <a:pt x="3965" y="881"/>
                  <a:pt x="4000" y="918"/>
                </a:cubicBezTo>
                <a:cubicBezTo>
                  <a:pt x="4188" y="1108"/>
                  <a:pt x="4461" y="1224"/>
                  <a:pt x="4720" y="1224"/>
                </a:cubicBezTo>
                <a:cubicBezTo>
                  <a:pt x="4733" y="1224"/>
                  <a:pt x="4745" y="1224"/>
                  <a:pt x="4757" y="1224"/>
                </a:cubicBezTo>
                <a:cubicBezTo>
                  <a:pt x="4961" y="1217"/>
                  <a:pt x="5132" y="1138"/>
                  <a:pt x="5253" y="997"/>
                </a:cubicBezTo>
                <a:cubicBezTo>
                  <a:pt x="5350" y="884"/>
                  <a:pt x="5405" y="741"/>
                  <a:pt x="5458" y="603"/>
                </a:cubicBezTo>
                <a:cubicBezTo>
                  <a:pt x="5532" y="414"/>
                  <a:pt x="5595" y="249"/>
                  <a:pt x="5748" y="188"/>
                </a:cubicBezTo>
                <a:cubicBezTo>
                  <a:pt x="5784" y="174"/>
                  <a:pt x="5823" y="167"/>
                  <a:pt x="5861" y="167"/>
                </a:cubicBezTo>
                <a:cubicBezTo>
                  <a:pt x="6006" y="167"/>
                  <a:pt x="6157" y="257"/>
                  <a:pt x="6270" y="342"/>
                </a:cubicBezTo>
                <a:cubicBezTo>
                  <a:pt x="6297" y="363"/>
                  <a:pt x="6324" y="384"/>
                  <a:pt x="6351" y="405"/>
                </a:cubicBezTo>
                <a:cubicBezTo>
                  <a:pt x="6505" y="528"/>
                  <a:pt x="6665" y="654"/>
                  <a:pt x="6869" y="683"/>
                </a:cubicBezTo>
                <a:cubicBezTo>
                  <a:pt x="6888" y="686"/>
                  <a:pt x="6907" y="687"/>
                  <a:pt x="6926" y="687"/>
                </a:cubicBezTo>
                <a:cubicBezTo>
                  <a:pt x="7064" y="687"/>
                  <a:pt x="7208" y="621"/>
                  <a:pt x="7297" y="512"/>
                </a:cubicBezTo>
                <a:cubicBezTo>
                  <a:pt x="7373" y="418"/>
                  <a:pt x="7396" y="304"/>
                  <a:pt x="7359" y="200"/>
                </a:cubicBezTo>
                <a:cubicBezTo>
                  <a:pt x="7347" y="166"/>
                  <a:pt x="7314" y="144"/>
                  <a:pt x="7280" y="144"/>
                </a:cubicBezTo>
                <a:cubicBezTo>
                  <a:pt x="7270" y="144"/>
                  <a:pt x="7261" y="146"/>
                  <a:pt x="7252" y="149"/>
                </a:cubicBezTo>
                <a:cubicBezTo>
                  <a:pt x="7208" y="165"/>
                  <a:pt x="7186" y="212"/>
                  <a:pt x="7201" y="256"/>
                </a:cubicBezTo>
                <a:cubicBezTo>
                  <a:pt x="7223" y="318"/>
                  <a:pt x="7194" y="372"/>
                  <a:pt x="7166" y="406"/>
                </a:cubicBezTo>
                <a:cubicBezTo>
                  <a:pt x="7111" y="474"/>
                  <a:pt x="7015" y="519"/>
                  <a:pt x="6927" y="519"/>
                </a:cubicBezTo>
                <a:cubicBezTo>
                  <a:pt x="6916" y="519"/>
                  <a:pt x="6904" y="518"/>
                  <a:pt x="6893" y="516"/>
                </a:cubicBezTo>
                <a:cubicBezTo>
                  <a:pt x="6734" y="494"/>
                  <a:pt x="6598" y="387"/>
                  <a:pt x="6455" y="274"/>
                </a:cubicBezTo>
                <a:cubicBezTo>
                  <a:pt x="6427" y="252"/>
                  <a:pt x="6399" y="230"/>
                  <a:pt x="6372" y="209"/>
                </a:cubicBezTo>
                <a:cubicBezTo>
                  <a:pt x="6189" y="70"/>
                  <a:pt x="6015" y="0"/>
                  <a:pt x="58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g1e7c7b8089b_1_4553"/>
          <p:cNvSpPr/>
          <p:nvPr/>
        </p:nvSpPr>
        <p:spPr>
          <a:xfrm flipH="1" rot="-9899901">
            <a:off x="4997961" y="4783868"/>
            <a:ext cx="545173" cy="127721"/>
          </a:xfrm>
          <a:custGeom>
            <a:rect b="b" l="l" r="r" t="t"/>
            <a:pathLst>
              <a:path extrusionOk="0" h="1733" w="7397">
                <a:moveTo>
                  <a:pt x="5860" y="0"/>
                </a:moveTo>
                <a:cubicBezTo>
                  <a:pt x="5799" y="0"/>
                  <a:pt x="5741" y="11"/>
                  <a:pt x="5686" y="32"/>
                </a:cubicBezTo>
                <a:cubicBezTo>
                  <a:pt x="5466" y="121"/>
                  <a:pt x="5383" y="336"/>
                  <a:pt x="5302" y="543"/>
                </a:cubicBezTo>
                <a:cubicBezTo>
                  <a:pt x="5254" y="668"/>
                  <a:pt x="5205" y="796"/>
                  <a:pt x="5126" y="889"/>
                </a:cubicBezTo>
                <a:cubicBezTo>
                  <a:pt x="5014" y="1021"/>
                  <a:pt x="4860" y="1053"/>
                  <a:pt x="4751" y="1057"/>
                </a:cubicBezTo>
                <a:cubicBezTo>
                  <a:pt x="4742" y="1057"/>
                  <a:pt x="4734" y="1057"/>
                  <a:pt x="4725" y="1057"/>
                </a:cubicBezTo>
                <a:cubicBezTo>
                  <a:pt x="4511" y="1057"/>
                  <a:pt x="4276" y="958"/>
                  <a:pt x="4120" y="799"/>
                </a:cubicBezTo>
                <a:cubicBezTo>
                  <a:pt x="4087" y="765"/>
                  <a:pt x="4055" y="729"/>
                  <a:pt x="4022" y="693"/>
                </a:cubicBezTo>
                <a:cubicBezTo>
                  <a:pt x="3950" y="610"/>
                  <a:pt x="3874" y="524"/>
                  <a:pt x="3776" y="460"/>
                </a:cubicBezTo>
                <a:cubicBezTo>
                  <a:pt x="3674" y="394"/>
                  <a:pt x="3552" y="359"/>
                  <a:pt x="3425" y="359"/>
                </a:cubicBezTo>
                <a:cubicBezTo>
                  <a:pt x="3376" y="359"/>
                  <a:pt x="3325" y="365"/>
                  <a:pt x="3276" y="375"/>
                </a:cubicBezTo>
                <a:cubicBezTo>
                  <a:pt x="3098" y="414"/>
                  <a:pt x="2945" y="517"/>
                  <a:pt x="2855" y="658"/>
                </a:cubicBezTo>
                <a:cubicBezTo>
                  <a:pt x="2796" y="751"/>
                  <a:pt x="2759" y="858"/>
                  <a:pt x="2723" y="962"/>
                </a:cubicBezTo>
                <a:cubicBezTo>
                  <a:pt x="2665" y="1131"/>
                  <a:pt x="2614" y="1277"/>
                  <a:pt x="2485" y="1333"/>
                </a:cubicBezTo>
                <a:cubicBezTo>
                  <a:pt x="2453" y="1347"/>
                  <a:pt x="2420" y="1353"/>
                  <a:pt x="2387" y="1353"/>
                </a:cubicBezTo>
                <a:cubicBezTo>
                  <a:pt x="2220" y="1353"/>
                  <a:pt x="2046" y="1198"/>
                  <a:pt x="1947" y="1092"/>
                </a:cubicBezTo>
                <a:cubicBezTo>
                  <a:pt x="1784" y="919"/>
                  <a:pt x="1583" y="706"/>
                  <a:pt x="1324" y="706"/>
                </a:cubicBezTo>
                <a:cubicBezTo>
                  <a:pt x="1308" y="706"/>
                  <a:pt x="1292" y="707"/>
                  <a:pt x="1276" y="709"/>
                </a:cubicBezTo>
                <a:cubicBezTo>
                  <a:pt x="985" y="739"/>
                  <a:pt x="854" y="994"/>
                  <a:pt x="728" y="1242"/>
                </a:cubicBezTo>
                <a:cubicBezTo>
                  <a:pt x="669" y="1354"/>
                  <a:pt x="609" y="1471"/>
                  <a:pt x="536" y="1561"/>
                </a:cubicBezTo>
                <a:cubicBezTo>
                  <a:pt x="519" y="1564"/>
                  <a:pt x="502" y="1565"/>
                  <a:pt x="486" y="1565"/>
                </a:cubicBezTo>
                <a:cubicBezTo>
                  <a:pt x="360" y="1565"/>
                  <a:pt x="234" y="1499"/>
                  <a:pt x="167" y="1391"/>
                </a:cubicBezTo>
                <a:cubicBezTo>
                  <a:pt x="151" y="1366"/>
                  <a:pt x="124" y="1352"/>
                  <a:pt x="96" y="1352"/>
                </a:cubicBezTo>
                <a:cubicBezTo>
                  <a:pt x="81" y="1352"/>
                  <a:pt x="65" y="1356"/>
                  <a:pt x="52" y="1365"/>
                </a:cubicBezTo>
                <a:cubicBezTo>
                  <a:pt x="12" y="1389"/>
                  <a:pt x="0" y="1440"/>
                  <a:pt x="25" y="1480"/>
                </a:cubicBezTo>
                <a:cubicBezTo>
                  <a:pt x="122" y="1636"/>
                  <a:pt x="306" y="1732"/>
                  <a:pt x="489" y="1732"/>
                </a:cubicBezTo>
                <a:cubicBezTo>
                  <a:pt x="526" y="1732"/>
                  <a:pt x="562" y="1728"/>
                  <a:pt x="599" y="1720"/>
                </a:cubicBezTo>
                <a:cubicBezTo>
                  <a:pt x="616" y="1716"/>
                  <a:pt x="631" y="1707"/>
                  <a:pt x="642" y="1694"/>
                </a:cubicBezTo>
                <a:cubicBezTo>
                  <a:pt x="739" y="1586"/>
                  <a:pt x="809" y="1449"/>
                  <a:pt x="876" y="1318"/>
                </a:cubicBezTo>
                <a:cubicBezTo>
                  <a:pt x="993" y="1091"/>
                  <a:pt x="1092" y="896"/>
                  <a:pt x="1293" y="875"/>
                </a:cubicBezTo>
                <a:cubicBezTo>
                  <a:pt x="1303" y="874"/>
                  <a:pt x="1312" y="874"/>
                  <a:pt x="1322" y="874"/>
                </a:cubicBezTo>
                <a:cubicBezTo>
                  <a:pt x="1510" y="874"/>
                  <a:pt x="1677" y="1050"/>
                  <a:pt x="1826" y="1209"/>
                </a:cubicBezTo>
                <a:cubicBezTo>
                  <a:pt x="2019" y="1414"/>
                  <a:pt x="2213" y="1520"/>
                  <a:pt x="2388" y="1520"/>
                </a:cubicBezTo>
                <a:cubicBezTo>
                  <a:pt x="2445" y="1520"/>
                  <a:pt x="2500" y="1509"/>
                  <a:pt x="2551" y="1486"/>
                </a:cubicBezTo>
                <a:cubicBezTo>
                  <a:pt x="2749" y="1401"/>
                  <a:pt x="2816" y="1205"/>
                  <a:pt x="2882" y="1016"/>
                </a:cubicBezTo>
                <a:cubicBezTo>
                  <a:pt x="2914" y="922"/>
                  <a:pt x="2947" y="825"/>
                  <a:pt x="2996" y="749"/>
                </a:cubicBezTo>
                <a:cubicBezTo>
                  <a:pt x="3062" y="645"/>
                  <a:pt x="3176" y="569"/>
                  <a:pt x="3311" y="540"/>
                </a:cubicBezTo>
                <a:cubicBezTo>
                  <a:pt x="3350" y="531"/>
                  <a:pt x="3389" y="527"/>
                  <a:pt x="3427" y="527"/>
                </a:cubicBezTo>
                <a:cubicBezTo>
                  <a:pt x="3521" y="527"/>
                  <a:pt x="3610" y="552"/>
                  <a:pt x="3684" y="601"/>
                </a:cubicBezTo>
                <a:cubicBezTo>
                  <a:pt x="3763" y="652"/>
                  <a:pt x="3828" y="726"/>
                  <a:pt x="3896" y="804"/>
                </a:cubicBezTo>
                <a:cubicBezTo>
                  <a:pt x="3931" y="842"/>
                  <a:pt x="3965" y="881"/>
                  <a:pt x="4000" y="918"/>
                </a:cubicBezTo>
                <a:cubicBezTo>
                  <a:pt x="4188" y="1108"/>
                  <a:pt x="4461" y="1224"/>
                  <a:pt x="4720" y="1224"/>
                </a:cubicBezTo>
                <a:cubicBezTo>
                  <a:pt x="4733" y="1224"/>
                  <a:pt x="4745" y="1224"/>
                  <a:pt x="4757" y="1224"/>
                </a:cubicBezTo>
                <a:cubicBezTo>
                  <a:pt x="4961" y="1217"/>
                  <a:pt x="5132" y="1138"/>
                  <a:pt x="5253" y="997"/>
                </a:cubicBezTo>
                <a:cubicBezTo>
                  <a:pt x="5350" y="884"/>
                  <a:pt x="5405" y="741"/>
                  <a:pt x="5458" y="603"/>
                </a:cubicBezTo>
                <a:cubicBezTo>
                  <a:pt x="5532" y="414"/>
                  <a:pt x="5595" y="249"/>
                  <a:pt x="5748" y="188"/>
                </a:cubicBezTo>
                <a:cubicBezTo>
                  <a:pt x="5784" y="174"/>
                  <a:pt x="5823" y="167"/>
                  <a:pt x="5861" y="167"/>
                </a:cubicBezTo>
                <a:cubicBezTo>
                  <a:pt x="6006" y="167"/>
                  <a:pt x="6157" y="257"/>
                  <a:pt x="6270" y="342"/>
                </a:cubicBezTo>
                <a:cubicBezTo>
                  <a:pt x="6297" y="363"/>
                  <a:pt x="6324" y="384"/>
                  <a:pt x="6351" y="405"/>
                </a:cubicBezTo>
                <a:cubicBezTo>
                  <a:pt x="6505" y="528"/>
                  <a:pt x="6665" y="654"/>
                  <a:pt x="6869" y="683"/>
                </a:cubicBezTo>
                <a:cubicBezTo>
                  <a:pt x="6888" y="686"/>
                  <a:pt x="6907" y="687"/>
                  <a:pt x="6926" y="687"/>
                </a:cubicBezTo>
                <a:cubicBezTo>
                  <a:pt x="7064" y="687"/>
                  <a:pt x="7208" y="621"/>
                  <a:pt x="7297" y="512"/>
                </a:cubicBezTo>
                <a:cubicBezTo>
                  <a:pt x="7373" y="418"/>
                  <a:pt x="7396" y="304"/>
                  <a:pt x="7359" y="200"/>
                </a:cubicBezTo>
                <a:cubicBezTo>
                  <a:pt x="7347" y="166"/>
                  <a:pt x="7314" y="144"/>
                  <a:pt x="7280" y="144"/>
                </a:cubicBezTo>
                <a:cubicBezTo>
                  <a:pt x="7270" y="144"/>
                  <a:pt x="7261" y="146"/>
                  <a:pt x="7252" y="149"/>
                </a:cubicBezTo>
                <a:cubicBezTo>
                  <a:pt x="7208" y="165"/>
                  <a:pt x="7186" y="212"/>
                  <a:pt x="7201" y="256"/>
                </a:cubicBezTo>
                <a:cubicBezTo>
                  <a:pt x="7223" y="318"/>
                  <a:pt x="7194" y="372"/>
                  <a:pt x="7166" y="406"/>
                </a:cubicBezTo>
                <a:cubicBezTo>
                  <a:pt x="7111" y="474"/>
                  <a:pt x="7015" y="519"/>
                  <a:pt x="6927" y="519"/>
                </a:cubicBezTo>
                <a:cubicBezTo>
                  <a:pt x="6916" y="519"/>
                  <a:pt x="6904" y="518"/>
                  <a:pt x="6893" y="516"/>
                </a:cubicBezTo>
                <a:cubicBezTo>
                  <a:pt x="6734" y="494"/>
                  <a:pt x="6598" y="387"/>
                  <a:pt x="6455" y="274"/>
                </a:cubicBezTo>
                <a:cubicBezTo>
                  <a:pt x="6427" y="252"/>
                  <a:pt x="6399" y="230"/>
                  <a:pt x="6372" y="209"/>
                </a:cubicBezTo>
                <a:cubicBezTo>
                  <a:pt x="6189" y="70"/>
                  <a:pt x="6015" y="0"/>
                  <a:pt x="5860" y="0"/>
                </a:cubicBezTo>
                <a:close/>
              </a:path>
            </a:pathLst>
          </a:cu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89" name="Google Shape;189;g1e7c7b8089b_1_4553"/>
          <p:cNvGrpSpPr/>
          <p:nvPr/>
        </p:nvGrpSpPr>
        <p:grpSpPr>
          <a:xfrm rot="-5399917">
            <a:off x="6572850" y="4726233"/>
            <a:ext cx="228601" cy="207085"/>
            <a:chOff x="1640475" y="1197075"/>
            <a:chExt cx="55475" cy="50250"/>
          </a:xfrm>
        </p:grpSpPr>
        <p:sp>
          <p:nvSpPr>
            <p:cNvPr id="190" name="Google Shape;190;g1e7c7b8089b_1_4553"/>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g1e7c7b8089b_1_4553"/>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g1e7c7b8089b_1_4553"/>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3" name="Google Shape;193;g1e7c7b8089b_1_4553"/>
          <p:cNvSpPr/>
          <p:nvPr/>
        </p:nvSpPr>
        <p:spPr>
          <a:xfrm flipH="1" rot="-143173">
            <a:off x="2772855" y="285646"/>
            <a:ext cx="970033" cy="227237"/>
          </a:xfrm>
          <a:custGeom>
            <a:rect b="b" l="l" r="r" t="t"/>
            <a:pathLst>
              <a:path extrusionOk="0" h="1733" w="7397">
                <a:moveTo>
                  <a:pt x="5860" y="0"/>
                </a:moveTo>
                <a:cubicBezTo>
                  <a:pt x="5799" y="0"/>
                  <a:pt x="5741" y="11"/>
                  <a:pt x="5686" y="32"/>
                </a:cubicBezTo>
                <a:cubicBezTo>
                  <a:pt x="5466" y="121"/>
                  <a:pt x="5383" y="336"/>
                  <a:pt x="5302" y="543"/>
                </a:cubicBezTo>
                <a:cubicBezTo>
                  <a:pt x="5254" y="668"/>
                  <a:pt x="5205" y="796"/>
                  <a:pt x="5126" y="889"/>
                </a:cubicBezTo>
                <a:cubicBezTo>
                  <a:pt x="5014" y="1021"/>
                  <a:pt x="4860" y="1053"/>
                  <a:pt x="4751" y="1057"/>
                </a:cubicBezTo>
                <a:cubicBezTo>
                  <a:pt x="4742" y="1057"/>
                  <a:pt x="4734" y="1057"/>
                  <a:pt x="4725" y="1057"/>
                </a:cubicBezTo>
                <a:cubicBezTo>
                  <a:pt x="4511" y="1057"/>
                  <a:pt x="4276" y="958"/>
                  <a:pt x="4120" y="799"/>
                </a:cubicBezTo>
                <a:cubicBezTo>
                  <a:pt x="4087" y="765"/>
                  <a:pt x="4055" y="729"/>
                  <a:pt x="4022" y="693"/>
                </a:cubicBezTo>
                <a:cubicBezTo>
                  <a:pt x="3950" y="610"/>
                  <a:pt x="3874" y="524"/>
                  <a:pt x="3776" y="460"/>
                </a:cubicBezTo>
                <a:cubicBezTo>
                  <a:pt x="3674" y="394"/>
                  <a:pt x="3552" y="359"/>
                  <a:pt x="3425" y="359"/>
                </a:cubicBezTo>
                <a:cubicBezTo>
                  <a:pt x="3376" y="359"/>
                  <a:pt x="3325" y="365"/>
                  <a:pt x="3276" y="375"/>
                </a:cubicBezTo>
                <a:cubicBezTo>
                  <a:pt x="3098" y="414"/>
                  <a:pt x="2945" y="517"/>
                  <a:pt x="2855" y="658"/>
                </a:cubicBezTo>
                <a:cubicBezTo>
                  <a:pt x="2796" y="751"/>
                  <a:pt x="2759" y="858"/>
                  <a:pt x="2723" y="962"/>
                </a:cubicBezTo>
                <a:cubicBezTo>
                  <a:pt x="2665" y="1131"/>
                  <a:pt x="2614" y="1277"/>
                  <a:pt x="2485" y="1333"/>
                </a:cubicBezTo>
                <a:cubicBezTo>
                  <a:pt x="2453" y="1347"/>
                  <a:pt x="2420" y="1353"/>
                  <a:pt x="2387" y="1353"/>
                </a:cubicBezTo>
                <a:cubicBezTo>
                  <a:pt x="2220" y="1353"/>
                  <a:pt x="2046" y="1198"/>
                  <a:pt x="1947" y="1092"/>
                </a:cubicBezTo>
                <a:cubicBezTo>
                  <a:pt x="1784" y="919"/>
                  <a:pt x="1583" y="706"/>
                  <a:pt x="1324" y="706"/>
                </a:cubicBezTo>
                <a:cubicBezTo>
                  <a:pt x="1308" y="706"/>
                  <a:pt x="1292" y="707"/>
                  <a:pt x="1276" y="709"/>
                </a:cubicBezTo>
                <a:cubicBezTo>
                  <a:pt x="985" y="739"/>
                  <a:pt x="854" y="994"/>
                  <a:pt x="728" y="1242"/>
                </a:cubicBezTo>
                <a:cubicBezTo>
                  <a:pt x="669" y="1354"/>
                  <a:pt x="609" y="1471"/>
                  <a:pt x="536" y="1561"/>
                </a:cubicBezTo>
                <a:cubicBezTo>
                  <a:pt x="519" y="1564"/>
                  <a:pt x="502" y="1565"/>
                  <a:pt x="486" y="1565"/>
                </a:cubicBezTo>
                <a:cubicBezTo>
                  <a:pt x="360" y="1565"/>
                  <a:pt x="234" y="1499"/>
                  <a:pt x="167" y="1391"/>
                </a:cubicBezTo>
                <a:cubicBezTo>
                  <a:pt x="151" y="1366"/>
                  <a:pt x="124" y="1352"/>
                  <a:pt x="96" y="1352"/>
                </a:cubicBezTo>
                <a:cubicBezTo>
                  <a:pt x="81" y="1352"/>
                  <a:pt x="65" y="1356"/>
                  <a:pt x="52" y="1365"/>
                </a:cubicBezTo>
                <a:cubicBezTo>
                  <a:pt x="12" y="1389"/>
                  <a:pt x="0" y="1440"/>
                  <a:pt x="25" y="1480"/>
                </a:cubicBezTo>
                <a:cubicBezTo>
                  <a:pt x="122" y="1636"/>
                  <a:pt x="306" y="1732"/>
                  <a:pt x="489" y="1732"/>
                </a:cubicBezTo>
                <a:cubicBezTo>
                  <a:pt x="526" y="1732"/>
                  <a:pt x="562" y="1728"/>
                  <a:pt x="599" y="1720"/>
                </a:cubicBezTo>
                <a:cubicBezTo>
                  <a:pt x="616" y="1716"/>
                  <a:pt x="631" y="1707"/>
                  <a:pt x="642" y="1694"/>
                </a:cubicBezTo>
                <a:cubicBezTo>
                  <a:pt x="739" y="1586"/>
                  <a:pt x="809" y="1449"/>
                  <a:pt x="876" y="1318"/>
                </a:cubicBezTo>
                <a:cubicBezTo>
                  <a:pt x="993" y="1091"/>
                  <a:pt x="1092" y="896"/>
                  <a:pt x="1293" y="875"/>
                </a:cubicBezTo>
                <a:cubicBezTo>
                  <a:pt x="1303" y="874"/>
                  <a:pt x="1312" y="874"/>
                  <a:pt x="1322" y="874"/>
                </a:cubicBezTo>
                <a:cubicBezTo>
                  <a:pt x="1510" y="874"/>
                  <a:pt x="1677" y="1050"/>
                  <a:pt x="1826" y="1209"/>
                </a:cubicBezTo>
                <a:cubicBezTo>
                  <a:pt x="2019" y="1414"/>
                  <a:pt x="2213" y="1520"/>
                  <a:pt x="2388" y="1520"/>
                </a:cubicBezTo>
                <a:cubicBezTo>
                  <a:pt x="2445" y="1520"/>
                  <a:pt x="2500" y="1509"/>
                  <a:pt x="2551" y="1486"/>
                </a:cubicBezTo>
                <a:cubicBezTo>
                  <a:pt x="2749" y="1401"/>
                  <a:pt x="2816" y="1205"/>
                  <a:pt x="2882" y="1016"/>
                </a:cubicBezTo>
                <a:cubicBezTo>
                  <a:pt x="2914" y="922"/>
                  <a:pt x="2947" y="825"/>
                  <a:pt x="2996" y="749"/>
                </a:cubicBezTo>
                <a:cubicBezTo>
                  <a:pt x="3062" y="645"/>
                  <a:pt x="3176" y="569"/>
                  <a:pt x="3311" y="540"/>
                </a:cubicBezTo>
                <a:cubicBezTo>
                  <a:pt x="3350" y="531"/>
                  <a:pt x="3389" y="527"/>
                  <a:pt x="3427" y="527"/>
                </a:cubicBezTo>
                <a:cubicBezTo>
                  <a:pt x="3521" y="527"/>
                  <a:pt x="3610" y="552"/>
                  <a:pt x="3684" y="601"/>
                </a:cubicBezTo>
                <a:cubicBezTo>
                  <a:pt x="3763" y="652"/>
                  <a:pt x="3828" y="726"/>
                  <a:pt x="3896" y="804"/>
                </a:cubicBezTo>
                <a:cubicBezTo>
                  <a:pt x="3931" y="842"/>
                  <a:pt x="3965" y="881"/>
                  <a:pt x="4000" y="918"/>
                </a:cubicBezTo>
                <a:cubicBezTo>
                  <a:pt x="4188" y="1108"/>
                  <a:pt x="4461" y="1224"/>
                  <a:pt x="4720" y="1224"/>
                </a:cubicBezTo>
                <a:cubicBezTo>
                  <a:pt x="4733" y="1224"/>
                  <a:pt x="4745" y="1224"/>
                  <a:pt x="4757" y="1224"/>
                </a:cubicBezTo>
                <a:cubicBezTo>
                  <a:pt x="4961" y="1217"/>
                  <a:pt x="5132" y="1138"/>
                  <a:pt x="5253" y="997"/>
                </a:cubicBezTo>
                <a:cubicBezTo>
                  <a:pt x="5350" y="884"/>
                  <a:pt x="5405" y="741"/>
                  <a:pt x="5458" y="603"/>
                </a:cubicBezTo>
                <a:cubicBezTo>
                  <a:pt x="5532" y="414"/>
                  <a:pt x="5595" y="249"/>
                  <a:pt x="5748" y="188"/>
                </a:cubicBezTo>
                <a:cubicBezTo>
                  <a:pt x="5784" y="174"/>
                  <a:pt x="5823" y="167"/>
                  <a:pt x="5861" y="167"/>
                </a:cubicBezTo>
                <a:cubicBezTo>
                  <a:pt x="6006" y="167"/>
                  <a:pt x="6157" y="257"/>
                  <a:pt x="6270" y="342"/>
                </a:cubicBezTo>
                <a:cubicBezTo>
                  <a:pt x="6297" y="363"/>
                  <a:pt x="6324" y="384"/>
                  <a:pt x="6351" y="405"/>
                </a:cubicBezTo>
                <a:cubicBezTo>
                  <a:pt x="6505" y="528"/>
                  <a:pt x="6665" y="654"/>
                  <a:pt x="6869" y="683"/>
                </a:cubicBezTo>
                <a:cubicBezTo>
                  <a:pt x="6888" y="686"/>
                  <a:pt x="6907" y="687"/>
                  <a:pt x="6926" y="687"/>
                </a:cubicBezTo>
                <a:cubicBezTo>
                  <a:pt x="7064" y="687"/>
                  <a:pt x="7208" y="621"/>
                  <a:pt x="7297" y="512"/>
                </a:cubicBezTo>
                <a:cubicBezTo>
                  <a:pt x="7373" y="418"/>
                  <a:pt x="7396" y="304"/>
                  <a:pt x="7359" y="200"/>
                </a:cubicBezTo>
                <a:cubicBezTo>
                  <a:pt x="7347" y="166"/>
                  <a:pt x="7314" y="144"/>
                  <a:pt x="7280" y="144"/>
                </a:cubicBezTo>
                <a:cubicBezTo>
                  <a:pt x="7270" y="144"/>
                  <a:pt x="7261" y="146"/>
                  <a:pt x="7252" y="149"/>
                </a:cubicBezTo>
                <a:cubicBezTo>
                  <a:pt x="7208" y="165"/>
                  <a:pt x="7186" y="212"/>
                  <a:pt x="7201" y="256"/>
                </a:cubicBezTo>
                <a:cubicBezTo>
                  <a:pt x="7223" y="318"/>
                  <a:pt x="7194" y="372"/>
                  <a:pt x="7166" y="406"/>
                </a:cubicBezTo>
                <a:cubicBezTo>
                  <a:pt x="7111" y="474"/>
                  <a:pt x="7015" y="519"/>
                  <a:pt x="6927" y="519"/>
                </a:cubicBezTo>
                <a:cubicBezTo>
                  <a:pt x="6916" y="519"/>
                  <a:pt x="6904" y="518"/>
                  <a:pt x="6893" y="516"/>
                </a:cubicBezTo>
                <a:cubicBezTo>
                  <a:pt x="6734" y="494"/>
                  <a:pt x="6598" y="387"/>
                  <a:pt x="6455" y="274"/>
                </a:cubicBezTo>
                <a:cubicBezTo>
                  <a:pt x="6427" y="252"/>
                  <a:pt x="6399" y="230"/>
                  <a:pt x="6372" y="209"/>
                </a:cubicBezTo>
                <a:cubicBezTo>
                  <a:pt x="6189" y="70"/>
                  <a:pt x="6015" y="0"/>
                  <a:pt x="58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194" name="Google Shape;194;g1e7c7b8089b_1_4553"/>
          <p:cNvGrpSpPr/>
          <p:nvPr/>
        </p:nvGrpSpPr>
        <p:grpSpPr>
          <a:xfrm rot="-8100136">
            <a:off x="8520129" y="497858"/>
            <a:ext cx="296715" cy="268776"/>
            <a:chOff x="1640475" y="1197075"/>
            <a:chExt cx="55475" cy="50250"/>
          </a:xfrm>
        </p:grpSpPr>
        <p:sp>
          <p:nvSpPr>
            <p:cNvPr id="195" name="Google Shape;195;g1e7c7b8089b_1_4553"/>
            <p:cNvSpPr/>
            <p:nvPr/>
          </p:nvSpPr>
          <p:spPr>
            <a:xfrm>
              <a:off x="1671500" y="1229475"/>
              <a:ext cx="24450" cy="17850"/>
            </a:xfrm>
            <a:custGeom>
              <a:rect b="b" l="l" r="r" t="t"/>
              <a:pathLst>
                <a:path extrusionOk="0" h="714" w="978">
                  <a:moveTo>
                    <a:pt x="717" y="0"/>
                  </a:moveTo>
                  <a:cubicBezTo>
                    <a:pt x="607" y="0"/>
                    <a:pt x="467" y="48"/>
                    <a:pt x="336" y="140"/>
                  </a:cubicBezTo>
                  <a:cubicBezTo>
                    <a:pt x="113" y="296"/>
                    <a:pt x="1" y="520"/>
                    <a:pt x="85" y="640"/>
                  </a:cubicBezTo>
                  <a:cubicBezTo>
                    <a:pt x="120" y="690"/>
                    <a:pt x="183" y="714"/>
                    <a:pt x="261" y="714"/>
                  </a:cubicBezTo>
                  <a:cubicBezTo>
                    <a:pt x="371" y="714"/>
                    <a:pt x="511" y="666"/>
                    <a:pt x="641" y="575"/>
                  </a:cubicBezTo>
                  <a:cubicBezTo>
                    <a:pt x="864" y="419"/>
                    <a:pt x="977" y="194"/>
                    <a:pt x="893" y="75"/>
                  </a:cubicBezTo>
                  <a:cubicBezTo>
                    <a:pt x="858" y="24"/>
                    <a:pt x="795" y="0"/>
                    <a:pt x="717"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g1e7c7b8089b_1_4553"/>
            <p:cNvSpPr/>
            <p:nvPr/>
          </p:nvSpPr>
          <p:spPr>
            <a:xfrm>
              <a:off x="1640475" y="1224000"/>
              <a:ext cx="24450" cy="17850"/>
            </a:xfrm>
            <a:custGeom>
              <a:rect b="b" l="l" r="r" t="t"/>
              <a:pathLst>
                <a:path extrusionOk="0" h="714" w="978">
                  <a:moveTo>
                    <a:pt x="716" y="0"/>
                  </a:moveTo>
                  <a:cubicBezTo>
                    <a:pt x="606" y="0"/>
                    <a:pt x="467" y="48"/>
                    <a:pt x="336" y="140"/>
                  </a:cubicBezTo>
                  <a:cubicBezTo>
                    <a:pt x="113" y="296"/>
                    <a:pt x="1" y="520"/>
                    <a:pt x="85" y="640"/>
                  </a:cubicBezTo>
                  <a:cubicBezTo>
                    <a:pt x="120" y="690"/>
                    <a:pt x="183" y="714"/>
                    <a:pt x="261" y="714"/>
                  </a:cubicBezTo>
                  <a:cubicBezTo>
                    <a:pt x="370" y="714"/>
                    <a:pt x="510" y="666"/>
                    <a:pt x="641" y="575"/>
                  </a:cubicBezTo>
                  <a:cubicBezTo>
                    <a:pt x="864" y="419"/>
                    <a:pt x="977" y="194"/>
                    <a:pt x="893" y="75"/>
                  </a:cubicBezTo>
                  <a:cubicBezTo>
                    <a:pt x="858" y="24"/>
                    <a:pt x="794" y="0"/>
                    <a:pt x="716" y="0"/>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g1e7c7b8089b_1_4553"/>
            <p:cNvSpPr/>
            <p:nvPr/>
          </p:nvSpPr>
          <p:spPr>
            <a:xfrm>
              <a:off x="1655775" y="1197075"/>
              <a:ext cx="24425" cy="17875"/>
            </a:xfrm>
            <a:custGeom>
              <a:rect b="b" l="l" r="r" t="t"/>
              <a:pathLst>
                <a:path extrusionOk="0" h="715" w="977">
                  <a:moveTo>
                    <a:pt x="716" y="1"/>
                  </a:moveTo>
                  <a:cubicBezTo>
                    <a:pt x="606" y="1"/>
                    <a:pt x="467" y="49"/>
                    <a:pt x="336" y="140"/>
                  </a:cubicBezTo>
                  <a:cubicBezTo>
                    <a:pt x="113" y="296"/>
                    <a:pt x="1" y="520"/>
                    <a:pt x="84" y="640"/>
                  </a:cubicBezTo>
                  <a:cubicBezTo>
                    <a:pt x="119" y="690"/>
                    <a:pt x="182" y="714"/>
                    <a:pt x="260" y="714"/>
                  </a:cubicBezTo>
                  <a:cubicBezTo>
                    <a:pt x="371" y="714"/>
                    <a:pt x="510" y="666"/>
                    <a:pt x="641" y="575"/>
                  </a:cubicBezTo>
                  <a:cubicBezTo>
                    <a:pt x="864" y="419"/>
                    <a:pt x="976" y="194"/>
                    <a:pt x="893" y="75"/>
                  </a:cubicBezTo>
                  <a:cubicBezTo>
                    <a:pt x="858" y="25"/>
                    <a:pt x="794" y="1"/>
                    <a:pt x="716"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98" name="Google Shape;198;g1e7c7b8089b_1_4553"/>
          <p:cNvSpPr/>
          <p:nvPr/>
        </p:nvSpPr>
        <p:spPr>
          <a:xfrm rot="-2700202">
            <a:off x="-77259" y="3989949"/>
            <a:ext cx="1057332" cy="823806"/>
          </a:xfrm>
          <a:custGeom>
            <a:rect b="b" l="l" r="r" t="t"/>
            <a:pathLst>
              <a:path extrusionOk="0" h="16033" w="17601">
                <a:moveTo>
                  <a:pt x="16107" y="0"/>
                </a:moveTo>
                <a:cubicBezTo>
                  <a:pt x="16093" y="0"/>
                  <a:pt x="16078" y="6"/>
                  <a:pt x="16067" y="16"/>
                </a:cubicBezTo>
                <a:cubicBezTo>
                  <a:pt x="16046" y="38"/>
                  <a:pt x="16045" y="73"/>
                  <a:pt x="16066" y="94"/>
                </a:cubicBezTo>
                <a:lnTo>
                  <a:pt x="16107" y="137"/>
                </a:lnTo>
                <a:cubicBezTo>
                  <a:pt x="16118" y="149"/>
                  <a:pt x="16132" y="154"/>
                  <a:pt x="16147" y="154"/>
                </a:cubicBezTo>
                <a:cubicBezTo>
                  <a:pt x="16161" y="154"/>
                  <a:pt x="16175" y="150"/>
                  <a:pt x="16185" y="139"/>
                </a:cubicBezTo>
                <a:cubicBezTo>
                  <a:pt x="16207" y="119"/>
                  <a:pt x="16208" y="84"/>
                  <a:pt x="16188" y="61"/>
                </a:cubicBezTo>
                <a:lnTo>
                  <a:pt x="16146" y="17"/>
                </a:lnTo>
                <a:cubicBezTo>
                  <a:pt x="16136" y="6"/>
                  <a:pt x="16121" y="0"/>
                  <a:pt x="16107" y="0"/>
                </a:cubicBezTo>
                <a:close/>
                <a:moveTo>
                  <a:pt x="16632" y="649"/>
                </a:moveTo>
                <a:cubicBezTo>
                  <a:pt x="16621" y="649"/>
                  <a:pt x="16610" y="652"/>
                  <a:pt x="16600" y="658"/>
                </a:cubicBezTo>
                <a:cubicBezTo>
                  <a:pt x="16576" y="675"/>
                  <a:pt x="16568" y="710"/>
                  <a:pt x="16587" y="735"/>
                </a:cubicBezTo>
                <a:cubicBezTo>
                  <a:pt x="16729" y="945"/>
                  <a:pt x="16857" y="1168"/>
                  <a:pt x="16968" y="1401"/>
                </a:cubicBezTo>
                <a:cubicBezTo>
                  <a:pt x="16977" y="1420"/>
                  <a:pt x="16998" y="1432"/>
                  <a:pt x="17018" y="1432"/>
                </a:cubicBezTo>
                <a:cubicBezTo>
                  <a:pt x="17027" y="1432"/>
                  <a:pt x="17034" y="1431"/>
                  <a:pt x="17043" y="1426"/>
                </a:cubicBezTo>
                <a:cubicBezTo>
                  <a:pt x="17069" y="1414"/>
                  <a:pt x="17081" y="1380"/>
                  <a:pt x="17068" y="1353"/>
                </a:cubicBezTo>
                <a:cubicBezTo>
                  <a:pt x="16955" y="1116"/>
                  <a:pt x="16824" y="887"/>
                  <a:pt x="16678" y="673"/>
                </a:cubicBezTo>
                <a:cubicBezTo>
                  <a:pt x="16667" y="657"/>
                  <a:pt x="16650" y="649"/>
                  <a:pt x="16632" y="649"/>
                </a:cubicBezTo>
                <a:close/>
                <a:moveTo>
                  <a:pt x="17302" y="2043"/>
                </a:moveTo>
                <a:cubicBezTo>
                  <a:pt x="17296" y="2043"/>
                  <a:pt x="17291" y="2044"/>
                  <a:pt x="17285" y="2046"/>
                </a:cubicBezTo>
                <a:cubicBezTo>
                  <a:pt x="17255" y="2055"/>
                  <a:pt x="17239" y="2086"/>
                  <a:pt x="17248" y="2115"/>
                </a:cubicBezTo>
                <a:cubicBezTo>
                  <a:pt x="17324" y="2359"/>
                  <a:pt x="17382" y="2610"/>
                  <a:pt x="17423" y="2863"/>
                </a:cubicBezTo>
                <a:cubicBezTo>
                  <a:pt x="17427" y="2890"/>
                  <a:pt x="17451" y="2909"/>
                  <a:pt x="17477" y="2909"/>
                </a:cubicBezTo>
                <a:lnTo>
                  <a:pt x="17486" y="2909"/>
                </a:lnTo>
                <a:cubicBezTo>
                  <a:pt x="17517" y="2904"/>
                  <a:pt x="17537" y="2875"/>
                  <a:pt x="17532" y="2845"/>
                </a:cubicBezTo>
                <a:cubicBezTo>
                  <a:pt x="17491" y="2588"/>
                  <a:pt x="17432" y="2331"/>
                  <a:pt x="17355" y="2082"/>
                </a:cubicBezTo>
                <a:cubicBezTo>
                  <a:pt x="17347" y="2059"/>
                  <a:pt x="17325" y="2043"/>
                  <a:pt x="17302" y="2043"/>
                </a:cubicBezTo>
                <a:close/>
                <a:moveTo>
                  <a:pt x="17544" y="3572"/>
                </a:moveTo>
                <a:cubicBezTo>
                  <a:pt x="17513" y="3572"/>
                  <a:pt x="17488" y="3597"/>
                  <a:pt x="17489" y="3627"/>
                </a:cubicBezTo>
                <a:lnTo>
                  <a:pt x="17489" y="3701"/>
                </a:lnTo>
                <a:cubicBezTo>
                  <a:pt x="17489" y="3933"/>
                  <a:pt x="17474" y="4166"/>
                  <a:pt x="17443" y="4393"/>
                </a:cubicBezTo>
                <a:cubicBezTo>
                  <a:pt x="17439" y="4424"/>
                  <a:pt x="17460" y="4452"/>
                  <a:pt x="17490" y="4456"/>
                </a:cubicBezTo>
                <a:lnTo>
                  <a:pt x="17498" y="4456"/>
                </a:lnTo>
                <a:cubicBezTo>
                  <a:pt x="17526" y="4456"/>
                  <a:pt x="17549" y="4436"/>
                  <a:pt x="17553" y="4408"/>
                </a:cubicBezTo>
                <a:cubicBezTo>
                  <a:pt x="17584" y="4176"/>
                  <a:pt x="17600" y="3938"/>
                  <a:pt x="17600" y="3701"/>
                </a:cubicBezTo>
                <a:lnTo>
                  <a:pt x="17600" y="3626"/>
                </a:lnTo>
                <a:cubicBezTo>
                  <a:pt x="17599" y="3595"/>
                  <a:pt x="17575" y="3572"/>
                  <a:pt x="17545" y="3572"/>
                </a:cubicBezTo>
                <a:close/>
                <a:moveTo>
                  <a:pt x="17335" y="5103"/>
                </a:moveTo>
                <a:cubicBezTo>
                  <a:pt x="17311" y="5103"/>
                  <a:pt x="17289" y="5119"/>
                  <a:pt x="17282" y="5143"/>
                </a:cubicBezTo>
                <a:cubicBezTo>
                  <a:pt x="17247" y="5258"/>
                  <a:pt x="17208" y="5373"/>
                  <a:pt x="17166" y="5483"/>
                </a:cubicBezTo>
                <a:cubicBezTo>
                  <a:pt x="17117" y="5608"/>
                  <a:pt x="17063" y="5734"/>
                  <a:pt x="17003" y="5857"/>
                </a:cubicBezTo>
                <a:cubicBezTo>
                  <a:pt x="16989" y="5884"/>
                  <a:pt x="17001" y="5917"/>
                  <a:pt x="17029" y="5931"/>
                </a:cubicBezTo>
                <a:cubicBezTo>
                  <a:pt x="17036" y="5935"/>
                  <a:pt x="17045" y="5937"/>
                  <a:pt x="17052" y="5937"/>
                </a:cubicBezTo>
                <a:cubicBezTo>
                  <a:pt x="17073" y="5937"/>
                  <a:pt x="17093" y="5925"/>
                  <a:pt x="17102" y="5906"/>
                </a:cubicBezTo>
                <a:cubicBezTo>
                  <a:pt x="17163" y="5780"/>
                  <a:pt x="17220" y="5650"/>
                  <a:pt x="17269" y="5522"/>
                </a:cubicBezTo>
                <a:cubicBezTo>
                  <a:pt x="17313" y="5409"/>
                  <a:pt x="17352" y="5293"/>
                  <a:pt x="17388" y="5175"/>
                </a:cubicBezTo>
                <a:cubicBezTo>
                  <a:pt x="17396" y="5145"/>
                  <a:pt x="17380" y="5115"/>
                  <a:pt x="17350" y="5106"/>
                </a:cubicBezTo>
                <a:cubicBezTo>
                  <a:pt x="17345" y="5104"/>
                  <a:pt x="17340" y="5103"/>
                  <a:pt x="17335" y="5103"/>
                </a:cubicBezTo>
                <a:close/>
                <a:moveTo>
                  <a:pt x="16660" y="6494"/>
                </a:moveTo>
                <a:cubicBezTo>
                  <a:pt x="16643" y="6494"/>
                  <a:pt x="16626" y="6503"/>
                  <a:pt x="16614" y="6518"/>
                </a:cubicBezTo>
                <a:cubicBezTo>
                  <a:pt x="16470" y="6726"/>
                  <a:pt x="16307" y="6927"/>
                  <a:pt x="16130" y="7114"/>
                </a:cubicBezTo>
                <a:cubicBezTo>
                  <a:pt x="16110" y="7136"/>
                  <a:pt x="16111" y="7172"/>
                  <a:pt x="16134" y="7192"/>
                </a:cubicBezTo>
                <a:cubicBezTo>
                  <a:pt x="16144" y="7203"/>
                  <a:pt x="16157" y="7208"/>
                  <a:pt x="16171" y="7208"/>
                </a:cubicBezTo>
                <a:cubicBezTo>
                  <a:pt x="16186" y="7208"/>
                  <a:pt x="16201" y="7202"/>
                  <a:pt x="16212" y="7190"/>
                </a:cubicBezTo>
                <a:cubicBezTo>
                  <a:pt x="16391" y="6999"/>
                  <a:pt x="16558" y="6795"/>
                  <a:pt x="16705" y="6581"/>
                </a:cubicBezTo>
                <a:cubicBezTo>
                  <a:pt x="16723" y="6556"/>
                  <a:pt x="16717" y="6522"/>
                  <a:pt x="16691" y="6504"/>
                </a:cubicBezTo>
                <a:cubicBezTo>
                  <a:pt x="16682" y="6497"/>
                  <a:pt x="16671" y="6494"/>
                  <a:pt x="16660" y="6494"/>
                </a:cubicBezTo>
                <a:close/>
                <a:moveTo>
                  <a:pt x="15601" y="7622"/>
                </a:moveTo>
                <a:cubicBezTo>
                  <a:pt x="15588" y="7622"/>
                  <a:pt x="15576" y="7626"/>
                  <a:pt x="15566" y="7634"/>
                </a:cubicBezTo>
                <a:cubicBezTo>
                  <a:pt x="15367" y="7793"/>
                  <a:pt x="15154" y="7941"/>
                  <a:pt x="14934" y="8070"/>
                </a:cubicBezTo>
                <a:cubicBezTo>
                  <a:pt x="14907" y="8085"/>
                  <a:pt x="14899" y="8119"/>
                  <a:pt x="14915" y="8146"/>
                </a:cubicBezTo>
                <a:cubicBezTo>
                  <a:pt x="14924" y="8163"/>
                  <a:pt x="14943" y="8174"/>
                  <a:pt x="14962" y="8174"/>
                </a:cubicBezTo>
                <a:cubicBezTo>
                  <a:pt x="14971" y="8174"/>
                  <a:pt x="14981" y="8171"/>
                  <a:pt x="14990" y="8165"/>
                </a:cubicBezTo>
                <a:cubicBezTo>
                  <a:pt x="15215" y="8033"/>
                  <a:pt x="15432" y="7883"/>
                  <a:pt x="15636" y="7721"/>
                </a:cubicBezTo>
                <a:cubicBezTo>
                  <a:pt x="15659" y="7702"/>
                  <a:pt x="15664" y="7667"/>
                  <a:pt x="15644" y="7643"/>
                </a:cubicBezTo>
                <a:cubicBezTo>
                  <a:pt x="15633" y="7629"/>
                  <a:pt x="15617" y="7622"/>
                  <a:pt x="15601" y="7622"/>
                </a:cubicBezTo>
                <a:close/>
                <a:moveTo>
                  <a:pt x="14268" y="8408"/>
                </a:moveTo>
                <a:cubicBezTo>
                  <a:pt x="14261" y="8408"/>
                  <a:pt x="14254" y="8409"/>
                  <a:pt x="14247" y="8412"/>
                </a:cubicBezTo>
                <a:cubicBezTo>
                  <a:pt x="14009" y="8509"/>
                  <a:pt x="13763" y="8590"/>
                  <a:pt x="13517" y="8650"/>
                </a:cubicBezTo>
                <a:cubicBezTo>
                  <a:pt x="13487" y="8658"/>
                  <a:pt x="13469" y="8688"/>
                  <a:pt x="13477" y="8717"/>
                </a:cubicBezTo>
                <a:cubicBezTo>
                  <a:pt x="13483" y="8743"/>
                  <a:pt x="13506" y="8759"/>
                  <a:pt x="13530" y="8759"/>
                </a:cubicBezTo>
                <a:cubicBezTo>
                  <a:pt x="13534" y="8759"/>
                  <a:pt x="13540" y="8759"/>
                  <a:pt x="13544" y="8758"/>
                </a:cubicBezTo>
                <a:cubicBezTo>
                  <a:pt x="13795" y="8696"/>
                  <a:pt x="14046" y="8614"/>
                  <a:pt x="14289" y="8515"/>
                </a:cubicBezTo>
                <a:cubicBezTo>
                  <a:pt x="14317" y="8503"/>
                  <a:pt x="14330" y="8471"/>
                  <a:pt x="14319" y="8442"/>
                </a:cubicBezTo>
                <a:cubicBezTo>
                  <a:pt x="14310" y="8421"/>
                  <a:pt x="14289" y="8408"/>
                  <a:pt x="14268" y="8408"/>
                </a:cubicBezTo>
                <a:close/>
                <a:moveTo>
                  <a:pt x="12768" y="8775"/>
                </a:moveTo>
                <a:cubicBezTo>
                  <a:pt x="12765" y="8775"/>
                  <a:pt x="12763" y="8775"/>
                  <a:pt x="12761" y="8775"/>
                </a:cubicBezTo>
                <a:lnTo>
                  <a:pt x="12730" y="8777"/>
                </a:lnTo>
                <a:cubicBezTo>
                  <a:pt x="12495" y="8795"/>
                  <a:pt x="12256" y="8800"/>
                  <a:pt x="11989" y="8803"/>
                </a:cubicBezTo>
                <a:cubicBezTo>
                  <a:pt x="11959" y="8803"/>
                  <a:pt x="11934" y="8828"/>
                  <a:pt x="11934" y="8858"/>
                </a:cubicBezTo>
                <a:cubicBezTo>
                  <a:pt x="11934" y="8889"/>
                  <a:pt x="11960" y="8914"/>
                  <a:pt x="11990" y="8914"/>
                </a:cubicBezTo>
                <a:lnTo>
                  <a:pt x="11991" y="8913"/>
                </a:lnTo>
                <a:cubicBezTo>
                  <a:pt x="12259" y="8911"/>
                  <a:pt x="12500" y="8907"/>
                  <a:pt x="12739" y="8888"/>
                </a:cubicBezTo>
                <a:lnTo>
                  <a:pt x="12771" y="8885"/>
                </a:lnTo>
                <a:cubicBezTo>
                  <a:pt x="12801" y="8883"/>
                  <a:pt x="12823" y="8856"/>
                  <a:pt x="12821" y="8825"/>
                </a:cubicBezTo>
                <a:cubicBezTo>
                  <a:pt x="12818" y="8797"/>
                  <a:pt x="12793" y="8775"/>
                  <a:pt x="12768" y="8775"/>
                </a:cubicBezTo>
                <a:close/>
                <a:moveTo>
                  <a:pt x="11216" y="8825"/>
                </a:moveTo>
                <a:cubicBezTo>
                  <a:pt x="11214" y="8825"/>
                  <a:pt x="11212" y="8825"/>
                  <a:pt x="11210" y="8825"/>
                </a:cubicBezTo>
                <a:cubicBezTo>
                  <a:pt x="10905" y="8847"/>
                  <a:pt x="10659" y="8886"/>
                  <a:pt x="10434" y="8951"/>
                </a:cubicBezTo>
                <a:cubicBezTo>
                  <a:pt x="10404" y="8960"/>
                  <a:pt x="10387" y="8991"/>
                  <a:pt x="10396" y="9020"/>
                </a:cubicBezTo>
                <a:cubicBezTo>
                  <a:pt x="10403" y="9044"/>
                  <a:pt x="10426" y="9060"/>
                  <a:pt x="10449" y="9060"/>
                </a:cubicBezTo>
                <a:cubicBezTo>
                  <a:pt x="10455" y="9060"/>
                  <a:pt x="10460" y="9059"/>
                  <a:pt x="10464" y="9058"/>
                </a:cubicBezTo>
                <a:cubicBezTo>
                  <a:pt x="10682" y="8995"/>
                  <a:pt x="10921" y="8957"/>
                  <a:pt x="11217" y="8935"/>
                </a:cubicBezTo>
                <a:cubicBezTo>
                  <a:pt x="11248" y="8933"/>
                  <a:pt x="11271" y="8908"/>
                  <a:pt x="11269" y="8877"/>
                </a:cubicBezTo>
                <a:cubicBezTo>
                  <a:pt x="11267" y="8848"/>
                  <a:pt x="11246" y="8825"/>
                  <a:pt x="11216" y="8825"/>
                </a:cubicBezTo>
                <a:close/>
                <a:moveTo>
                  <a:pt x="9755" y="9286"/>
                </a:moveTo>
                <a:cubicBezTo>
                  <a:pt x="9743" y="9286"/>
                  <a:pt x="9732" y="9289"/>
                  <a:pt x="9722" y="9296"/>
                </a:cubicBezTo>
                <a:cubicBezTo>
                  <a:pt x="9512" y="9452"/>
                  <a:pt x="9336" y="9642"/>
                  <a:pt x="9184" y="9877"/>
                </a:cubicBezTo>
                <a:cubicBezTo>
                  <a:pt x="9167" y="9902"/>
                  <a:pt x="9175" y="9936"/>
                  <a:pt x="9200" y="9952"/>
                </a:cubicBezTo>
                <a:cubicBezTo>
                  <a:pt x="9210" y="9959"/>
                  <a:pt x="9221" y="9962"/>
                  <a:pt x="9230" y="9962"/>
                </a:cubicBezTo>
                <a:cubicBezTo>
                  <a:pt x="9248" y="9962"/>
                  <a:pt x="9267" y="9952"/>
                  <a:pt x="9277" y="9936"/>
                </a:cubicBezTo>
                <a:cubicBezTo>
                  <a:pt x="9423" y="9713"/>
                  <a:pt x="9589" y="9533"/>
                  <a:pt x="9788" y="9386"/>
                </a:cubicBezTo>
                <a:cubicBezTo>
                  <a:pt x="9813" y="9367"/>
                  <a:pt x="9818" y="9333"/>
                  <a:pt x="9800" y="9308"/>
                </a:cubicBezTo>
                <a:cubicBezTo>
                  <a:pt x="9789" y="9294"/>
                  <a:pt x="9772" y="9286"/>
                  <a:pt x="9755" y="9286"/>
                </a:cubicBezTo>
                <a:close/>
                <a:moveTo>
                  <a:pt x="8896" y="10549"/>
                </a:moveTo>
                <a:cubicBezTo>
                  <a:pt x="8873" y="10549"/>
                  <a:pt x="8851" y="10563"/>
                  <a:pt x="8844" y="10586"/>
                </a:cubicBezTo>
                <a:cubicBezTo>
                  <a:pt x="8769" y="10795"/>
                  <a:pt x="8699" y="11034"/>
                  <a:pt x="8626" y="11337"/>
                </a:cubicBezTo>
                <a:cubicBezTo>
                  <a:pt x="8619" y="11367"/>
                  <a:pt x="8637" y="11397"/>
                  <a:pt x="8667" y="11404"/>
                </a:cubicBezTo>
                <a:cubicBezTo>
                  <a:pt x="8672" y="11405"/>
                  <a:pt x="8676" y="11405"/>
                  <a:pt x="8680" y="11405"/>
                </a:cubicBezTo>
                <a:cubicBezTo>
                  <a:pt x="8705" y="11405"/>
                  <a:pt x="8728" y="11388"/>
                  <a:pt x="8734" y="11363"/>
                </a:cubicBezTo>
                <a:cubicBezTo>
                  <a:pt x="8806" y="11063"/>
                  <a:pt x="8875" y="10828"/>
                  <a:pt x="8948" y="10623"/>
                </a:cubicBezTo>
                <a:cubicBezTo>
                  <a:pt x="8958" y="10594"/>
                  <a:pt x="8943" y="10562"/>
                  <a:pt x="8914" y="10552"/>
                </a:cubicBezTo>
                <a:cubicBezTo>
                  <a:pt x="8908" y="10550"/>
                  <a:pt x="8902" y="10549"/>
                  <a:pt x="8896" y="10549"/>
                </a:cubicBezTo>
                <a:close/>
                <a:moveTo>
                  <a:pt x="8508" y="12051"/>
                </a:moveTo>
                <a:cubicBezTo>
                  <a:pt x="8483" y="12051"/>
                  <a:pt x="8459" y="12069"/>
                  <a:pt x="8454" y="12095"/>
                </a:cubicBezTo>
                <a:cubicBezTo>
                  <a:pt x="8402" y="12320"/>
                  <a:pt x="8339" y="12585"/>
                  <a:pt x="8260" y="12842"/>
                </a:cubicBezTo>
                <a:cubicBezTo>
                  <a:pt x="8252" y="12872"/>
                  <a:pt x="8268" y="12903"/>
                  <a:pt x="8298" y="12912"/>
                </a:cubicBezTo>
                <a:cubicBezTo>
                  <a:pt x="8303" y="12914"/>
                  <a:pt x="8308" y="12915"/>
                  <a:pt x="8314" y="12915"/>
                </a:cubicBezTo>
                <a:cubicBezTo>
                  <a:pt x="8337" y="12915"/>
                  <a:pt x="8360" y="12899"/>
                  <a:pt x="8367" y="12875"/>
                </a:cubicBezTo>
                <a:cubicBezTo>
                  <a:pt x="8446" y="12615"/>
                  <a:pt x="8510" y="12346"/>
                  <a:pt x="8562" y="12120"/>
                </a:cubicBezTo>
                <a:cubicBezTo>
                  <a:pt x="8569" y="12090"/>
                  <a:pt x="8550" y="12060"/>
                  <a:pt x="8520" y="12053"/>
                </a:cubicBezTo>
                <a:cubicBezTo>
                  <a:pt x="8516" y="12052"/>
                  <a:pt x="8512" y="12051"/>
                  <a:pt x="8508" y="12051"/>
                </a:cubicBezTo>
                <a:close/>
                <a:moveTo>
                  <a:pt x="62" y="13056"/>
                </a:moveTo>
                <a:cubicBezTo>
                  <a:pt x="56" y="13056"/>
                  <a:pt x="50" y="13057"/>
                  <a:pt x="44" y="13059"/>
                </a:cubicBezTo>
                <a:cubicBezTo>
                  <a:pt x="16" y="13070"/>
                  <a:pt x="0" y="13102"/>
                  <a:pt x="11" y="13131"/>
                </a:cubicBezTo>
                <a:cubicBezTo>
                  <a:pt x="98" y="13374"/>
                  <a:pt x="211" y="13613"/>
                  <a:pt x="346" y="13841"/>
                </a:cubicBezTo>
                <a:cubicBezTo>
                  <a:pt x="356" y="13858"/>
                  <a:pt x="375" y="13868"/>
                  <a:pt x="393" y="13868"/>
                </a:cubicBezTo>
                <a:cubicBezTo>
                  <a:pt x="403" y="13868"/>
                  <a:pt x="414" y="13866"/>
                  <a:pt x="422" y="13860"/>
                </a:cubicBezTo>
                <a:cubicBezTo>
                  <a:pt x="448" y="13844"/>
                  <a:pt x="458" y="13810"/>
                  <a:pt x="442" y="13784"/>
                </a:cubicBezTo>
                <a:cubicBezTo>
                  <a:pt x="310" y="13562"/>
                  <a:pt x="200" y="13330"/>
                  <a:pt x="116" y="13093"/>
                </a:cubicBezTo>
                <a:cubicBezTo>
                  <a:pt x="107" y="13070"/>
                  <a:pt x="86" y="13056"/>
                  <a:pt x="62" y="13056"/>
                </a:cubicBezTo>
                <a:close/>
                <a:moveTo>
                  <a:pt x="8029" y="13524"/>
                </a:moveTo>
                <a:cubicBezTo>
                  <a:pt x="8008" y="13524"/>
                  <a:pt x="7989" y="13535"/>
                  <a:pt x="7979" y="13555"/>
                </a:cubicBezTo>
                <a:cubicBezTo>
                  <a:pt x="7865" y="13779"/>
                  <a:pt x="7727" y="13996"/>
                  <a:pt x="7570" y="14201"/>
                </a:cubicBezTo>
                <a:cubicBezTo>
                  <a:pt x="7551" y="14225"/>
                  <a:pt x="7556" y="14260"/>
                  <a:pt x="7580" y="14278"/>
                </a:cubicBezTo>
                <a:cubicBezTo>
                  <a:pt x="7590" y="14286"/>
                  <a:pt x="7602" y="14290"/>
                  <a:pt x="7614" y="14290"/>
                </a:cubicBezTo>
                <a:cubicBezTo>
                  <a:pt x="7631" y="14290"/>
                  <a:pt x="7647" y="14282"/>
                  <a:pt x="7658" y="14268"/>
                </a:cubicBezTo>
                <a:cubicBezTo>
                  <a:pt x="7819" y="14058"/>
                  <a:pt x="7961" y="13836"/>
                  <a:pt x="8079" y="13605"/>
                </a:cubicBezTo>
                <a:cubicBezTo>
                  <a:pt x="8093" y="13577"/>
                  <a:pt x="8081" y="13544"/>
                  <a:pt x="8054" y="13530"/>
                </a:cubicBezTo>
                <a:cubicBezTo>
                  <a:pt x="8046" y="13526"/>
                  <a:pt x="8037" y="13524"/>
                  <a:pt x="8029" y="13524"/>
                </a:cubicBezTo>
                <a:close/>
                <a:moveTo>
                  <a:pt x="849" y="14384"/>
                </a:moveTo>
                <a:cubicBezTo>
                  <a:pt x="836" y="14384"/>
                  <a:pt x="823" y="14388"/>
                  <a:pt x="812" y="14398"/>
                </a:cubicBezTo>
                <a:cubicBezTo>
                  <a:pt x="790" y="14418"/>
                  <a:pt x="788" y="14453"/>
                  <a:pt x="807" y="14477"/>
                </a:cubicBezTo>
                <a:cubicBezTo>
                  <a:pt x="978" y="14672"/>
                  <a:pt x="1169" y="14855"/>
                  <a:pt x="1373" y="15020"/>
                </a:cubicBezTo>
                <a:cubicBezTo>
                  <a:pt x="1383" y="15029"/>
                  <a:pt x="1396" y="15033"/>
                  <a:pt x="1407" y="15033"/>
                </a:cubicBezTo>
                <a:cubicBezTo>
                  <a:pt x="1423" y="15033"/>
                  <a:pt x="1439" y="15026"/>
                  <a:pt x="1451" y="15012"/>
                </a:cubicBezTo>
                <a:cubicBezTo>
                  <a:pt x="1470" y="14988"/>
                  <a:pt x="1466" y="14953"/>
                  <a:pt x="1443" y="14934"/>
                </a:cubicBezTo>
                <a:cubicBezTo>
                  <a:pt x="1244" y="14773"/>
                  <a:pt x="1058" y="14594"/>
                  <a:pt x="891" y="14403"/>
                </a:cubicBezTo>
                <a:cubicBezTo>
                  <a:pt x="880" y="14391"/>
                  <a:pt x="864" y="14384"/>
                  <a:pt x="849" y="14384"/>
                </a:cubicBezTo>
                <a:close/>
                <a:moveTo>
                  <a:pt x="7088" y="14749"/>
                </a:moveTo>
                <a:cubicBezTo>
                  <a:pt x="7075" y="14749"/>
                  <a:pt x="7062" y="14753"/>
                  <a:pt x="7051" y="14763"/>
                </a:cubicBezTo>
                <a:cubicBezTo>
                  <a:pt x="6863" y="14934"/>
                  <a:pt x="6659" y="15091"/>
                  <a:pt x="6443" y="15229"/>
                </a:cubicBezTo>
                <a:cubicBezTo>
                  <a:pt x="6416" y="15245"/>
                  <a:pt x="6409" y="15280"/>
                  <a:pt x="6426" y="15306"/>
                </a:cubicBezTo>
                <a:cubicBezTo>
                  <a:pt x="6437" y="15322"/>
                  <a:pt x="6454" y="15331"/>
                  <a:pt x="6472" y="15331"/>
                </a:cubicBezTo>
                <a:cubicBezTo>
                  <a:pt x="6483" y="15331"/>
                  <a:pt x="6493" y="15328"/>
                  <a:pt x="6502" y="15323"/>
                </a:cubicBezTo>
                <a:cubicBezTo>
                  <a:pt x="6723" y="15181"/>
                  <a:pt x="6933" y="15020"/>
                  <a:pt x="7126" y="14845"/>
                </a:cubicBezTo>
                <a:cubicBezTo>
                  <a:pt x="7148" y="14825"/>
                  <a:pt x="7150" y="14790"/>
                  <a:pt x="7129" y="14767"/>
                </a:cubicBezTo>
                <a:cubicBezTo>
                  <a:pt x="7118" y="14755"/>
                  <a:pt x="7103" y="14749"/>
                  <a:pt x="7088" y="14749"/>
                </a:cubicBezTo>
                <a:close/>
                <a:moveTo>
                  <a:pt x="2049" y="15357"/>
                </a:moveTo>
                <a:cubicBezTo>
                  <a:pt x="2030" y="15357"/>
                  <a:pt x="2011" y="15368"/>
                  <a:pt x="2001" y="15386"/>
                </a:cubicBezTo>
                <a:cubicBezTo>
                  <a:pt x="1986" y="15412"/>
                  <a:pt x="1996" y="15447"/>
                  <a:pt x="2023" y="15462"/>
                </a:cubicBezTo>
                <a:cubicBezTo>
                  <a:pt x="2251" y="15590"/>
                  <a:pt x="2492" y="15699"/>
                  <a:pt x="2737" y="15785"/>
                </a:cubicBezTo>
                <a:cubicBezTo>
                  <a:pt x="2743" y="15787"/>
                  <a:pt x="2749" y="15788"/>
                  <a:pt x="2755" y="15788"/>
                </a:cubicBezTo>
                <a:cubicBezTo>
                  <a:pt x="2778" y="15788"/>
                  <a:pt x="2799" y="15775"/>
                  <a:pt x="2808" y="15752"/>
                </a:cubicBezTo>
                <a:cubicBezTo>
                  <a:pt x="2817" y="15723"/>
                  <a:pt x="2802" y="15691"/>
                  <a:pt x="2774" y="15682"/>
                </a:cubicBezTo>
                <a:cubicBezTo>
                  <a:pt x="2535" y="15597"/>
                  <a:pt x="2300" y="15490"/>
                  <a:pt x="2076" y="15364"/>
                </a:cubicBezTo>
                <a:cubicBezTo>
                  <a:pt x="2067" y="15360"/>
                  <a:pt x="2058" y="15357"/>
                  <a:pt x="2049" y="15357"/>
                </a:cubicBezTo>
                <a:close/>
                <a:moveTo>
                  <a:pt x="5786" y="15581"/>
                </a:moveTo>
                <a:cubicBezTo>
                  <a:pt x="5779" y="15581"/>
                  <a:pt x="5772" y="15583"/>
                  <a:pt x="5765" y="15586"/>
                </a:cubicBezTo>
                <a:cubicBezTo>
                  <a:pt x="5528" y="15685"/>
                  <a:pt x="5283" y="15764"/>
                  <a:pt x="5036" y="15819"/>
                </a:cubicBezTo>
                <a:cubicBezTo>
                  <a:pt x="5006" y="15827"/>
                  <a:pt x="4987" y="15857"/>
                  <a:pt x="4995" y="15886"/>
                </a:cubicBezTo>
                <a:cubicBezTo>
                  <a:pt x="5000" y="15912"/>
                  <a:pt x="5023" y="15929"/>
                  <a:pt x="5048" y="15929"/>
                </a:cubicBezTo>
                <a:cubicBezTo>
                  <a:pt x="5052" y="15929"/>
                  <a:pt x="5057" y="15929"/>
                  <a:pt x="5061" y="15928"/>
                </a:cubicBezTo>
                <a:cubicBezTo>
                  <a:pt x="5314" y="15871"/>
                  <a:pt x="5565" y="15790"/>
                  <a:pt x="5808" y="15688"/>
                </a:cubicBezTo>
                <a:cubicBezTo>
                  <a:pt x="5836" y="15675"/>
                  <a:pt x="5849" y="15643"/>
                  <a:pt x="5837" y="15615"/>
                </a:cubicBezTo>
                <a:cubicBezTo>
                  <a:pt x="5829" y="15594"/>
                  <a:pt x="5808" y="15581"/>
                  <a:pt x="5786" y="15581"/>
                </a:cubicBezTo>
                <a:close/>
                <a:moveTo>
                  <a:pt x="3506" y="15870"/>
                </a:moveTo>
                <a:cubicBezTo>
                  <a:pt x="3479" y="15870"/>
                  <a:pt x="3456" y="15890"/>
                  <a:pt x="3451" y="15917"/>
                </a:cubicBezTo>
                <a:cubicBezTo>
                  <a:pt x="3447" y="15947"/>
                  <a:pt x="3467" y="15975"/>
                  <a:pt x="3498" y="15980"/>
                </a:cubicBezTo>
                <a:cubicBezTo>
                  <a:pt x="3701" y="16013"/>
                  <a:pt x="3907" y="16030"/>
                  <a:pt x="4110" y="16032"/>
                </a:cubicBezTo>
                <a:lnTo>
                  <a:pt x="4143" y="16032"/>
                </a:lnTo>
                <a:cubicBezTo>
                  <a:pt x="4189" y="16032"/>
                  <a:pt x="4236" y="16031"/>
                  <a:pt x="4281" y="16030"/>
                </a:cubicBezTo>
                <a:cubicBezTo>
                  <a:pt x="4312" y="16029"/>
                  <a:pt x="4337" y="16003"/>
                  <a:pt x="4335" y="15972"/>
                </a:cubicBezTo>
                <a:cubicBezTo>
                  <a:pt x="4334" y="15943"/>
                  <a:pt x="4314" y="15919"/>
                  <a:pt x="4282" y="15919"/>
                </a:cubicBezTo>
                <a:cubicBezTo>
                  <a:pt x="4281" y="15919"/>
                  <a:pt x="4279" y="15919"/>
                  <a:pt x="4278" y="15919"/>
                </a:cubicBezTo>
                <a:cubicBezTo>
                  <a:pt x="4233" y="15920"/>
                  <a:pt x="4188" y="15921"/>
                  <a:pt x="4143" y="15921"/>
                </a:cubicBezTo>
                <a:lnTo>
                  <a:pt x="4110" y="15921"/>
                </a:lnTo>
                <a:cubicBezTo>
                  <a:pt x="3913" y="15919"/>
                  <a:pt x="3713" y="15903"/>
                  <a:pt x="3515" y="15871"/>
                </a:cubicBezTo>
                <a:cubicBezTo>
                  <a:pt x="3512" y="15870"/>
                  <a:pt x="3509" y="15870"/>
                  <a:pt x="3506" y="1587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199" name="Shape 199"/>
        <p:cNvGrpSpPr/>
        <p:nvPr/>
      </p:nvGrpSpPr>
      <p:grpSpPr>
        <a:xfrm>
          <a:off x="0" y="0"/>
          <a:ext cx="0" cy="0"/>
          <a:chOff x="0" y="0"/>
          <a:chExt cx="0" cy="0"/>
        </a:xfrm>
      </p:grpSpPr>
      <p:sp>
        <p:nvSpPr>
          <p:cNvPr id="200" name="Google Shape;200;g3fa448d3d77_1_613"/>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01" name="Google Shape;201;g3fa448d3d77_1_613"/>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02" name="Google Shape;202;g3fa448d3d77_1_61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07" name="Shape 207"/>
        <p:cNvGrpSpPr/>
        <p:nvPr/>
      </p:nvGrpSpPr>
      <p:grpSpPr>
        <a:xfrm>
          <a:off x="0" y="0"/>
          <a:ext cx="0" cy="0"/>
          <a:chOff x="0" y="0"/>
          <a:chExt cx="0" cy="0"/>
        </a:xfrm>
      </p:grpSpPr>
      <p:sp>
        <p:nvSpPr>
          <p:cNvPr id="208" name="Google Shape;208;p25"/>
          <p:cNvSpPr txBox="1"/>
          <p:nvPr>
            <p:ph type="ctrTitle"/>
          </p:nvPr>
        </p:nvSpPr>
        <p:spPr>
          <a:xfrm>
            <a:off x="311708" y="744575"/>
            <a:ext cx="8520900" cy="20526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22100"/>
              <a:buNone/>
              <a:defRPr sz="22100"/>
            </a:lvl1pPr>
            <a:lvl2pPr lvl="1" algn="ctr">
              <a:lnSpc>
                <a:spcPct val="100000"/>
              </a:lnSpc>
              <a:spcBef>
                <a:spcPts val="0"/>
              </a:spcBef>
              <a:spcAft>
                <a:spcPts val="0"/>
              </a:spcAft>
              <a:buSzPts val="22100"/>
              <a:buNone/>
              <a:defRPr sz="22100"/>
            </a:lvl2pPr>
            <a:lvl3pPr lvl="2" algn="ctr">
              <a:lnSpc>
                <a:spcPct val="100000"/>
              </a:lnSpc>
              <a:spcBef>
                <a:spcPts val="0"/>
              </a:spcBef>
              <a:spcAft>
                <a:spcPts val="0"/>
              </a:spcAft>
              <a:buSzPts val="22100"/>
              <a:buNone/>
              <a:defRPr sz="22100"/>
            </a:lvl3pPr>
            <a:lvl4pPr lvl="3" algn="ctr">
              <a:lnSpc>
                <a:spcPct val="100000"/>
              </a:lnSpc>
              <a:spcBef>
                <a:spcPts val="0"/>
              </a:spcBef>
              <a:spcAft>
                <a:spcPts val="0"/>
              </a:spcAft>
              <a:buSzPts val="22100"/>
              <a:buNone/>
              <a:defRPr sz="22100"/>
            </a:lvl4pPr>
            <a:lvl5pPr lvl="4" algn="ctr">
              <a:lnSpc>
                <a:spcPct val="100000"/>
              </a:lnSpc>
              <a:spcBef>
                <a:spcPts val="0"/>
              </a:spcBef>
              <a:spcAft>
                <a:spcPts val="0"/>
              </a:spcAft>
              <a:buSzPts val="22100"/>
              <a:buNone/>
              <a:defRPr sz="22100"/>
            </a:lvl5pPr>
            <a:lvl6pPr lvl="5" algn="ctr">
              <a:lnSpc>
                <a:spcPct val="100000"/>
              </a:lnSpc>
              <a:spcBef>
                <a:spcPts val="0"/>
              </a:spcBef>
              <a:spcAft>
                <a:spcPts val="0"/>
              </a:spcAft>
              <a:buSzPts val="22100"/>
              <a:buNone/>
              <a:defRPr sz="22100"/>
            </a:lvl6pPr>
            <a:lvl7pPr lvl="6" algn="ctr">
              <a:lnSpc>
                <a:spcPct val="100000"/>
              </a:lnSpc>
              <a:spcBef>
                <a:spcPts val="0"/>
              </a:spcBef>
              <a:spcAft>
                <a:spcPts val="0"/>
              </a:spcAft>
              <a:buSzPts val="22100"/>
              <a:buNone/>
              <a:defRPr sz="22100"/>
            </a:lvl7pPr>
            <a:lvl8pPr lvl="7" algn="ctr">
              <a:lnSpc>
                <a:spcPct val="100000"/>
              </a:lnSpc>
              <a:spcBef>
                <a:spcPts val="0"/>
              </a:spcBef>
              <a:spcAft>
                <a:spcPts val="0"/>
              </a:spcAft>
              <a:buSzPts val="22100"/>
              <a:buNone/>
              <a:defRPr sz="22100"/>
            </a:lvl8pPr>
            <a:lvl9pPr lvl="8" algn="ctr">
              <a:lnSpc>
                <a:spcPct val="100000"/>
              </a:lnSpc>
              <a:spcBef>
                <a:spcPts val="0"/>
              </a:spcBef>
              <a:spcAft>
                <a:spcPts val="0"/>
              </a:spcAft>
              <a:buSzPts val="22100"/>
              <a:buNone/>
              <a:defRPr sz="22100"/>
            </a:lvl9pPr>
          </a:lstStyle>
          <a:p/>
        </p:txBody>
      </p:sp>
      <p:sp>
        <p:nvSpPr>
          <p:cNvPr id="209" name="Google Shape;209;p25"/>
          <p:cNvSpPr txBox="1"/>
          <p:nvPr>
            <p:ph idx="1" type="subTitle"/>
          </p:nvPr>
        </p:nvSpPr>
        <p:spPr>
          <a:xfrm>
            <a:off x="311700" y="2834125"/>
            <a:ext cx="8520900" cy="7929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11900"/>
              <a:buNone/>
              <a:defRPr sz="11900"/>
            </a:lvl1pPr>
            <a:lvl2pPr lvl="1" algn="ctr">
              <a:lnSpc>
                <a:spcPct val="100000"/>
              </a:lnSpc>
              <a:spcBef>
                <a:spcPts val="0"/>
              </a:spcBef>
              <a:spcAft>
                <a:spcPts val="0"/>
              </a:spcAft>
              <a:buSzPts val="11900"/>
              <a:buNone/>
              <a:defRPr sz="11900"/>
            </a:lvl2pPr>
            <a:lvl3pPr lvl="2" algn="ctr">
              <a:lnSpc>
                <a:spcPct val="100000"/>
              </a:lnSpc>
              <a:spcBef>
                <a:spcPts val="0"/>
              </a:spcBef>
              <a:spcAft>
                <a:spcPts val="0"/>
              </a:spcAft>
              <a:buSzPts val="11900"/>
              <a:buNone/>
              <a:defRPr sz="11900"/>
            </a:lvl3pPr>
            <a:lvl4pPr lvl="3" algn="ctr">
              <a:lnSpc>
                <a:spcPct val="100000"/>
              </a:lnSpc>
              <a:spcBef>
                <a:spcPts val="0"/>
              </a:spcBef>
              <a:spcAft>
                <a:spcPts val="0"/>
              </a:spcAft>
              <a:buSzPts val="11900"/>
              <a:buNone/>
              <a:defRPr sz="11900"/>
            </a:lvl4pPr>
            <a:lvl5pPr lvl="4" algn="ctr">
              <a:lnSpc>
                <a:spcPct val="100000"/>
              </a:lnSpc>
              <a:spcBef>
                <a:spcPts val="0"/>
              </a:spcBef>
              <a:spcAft>
                <a:spcPts val="0"/>
              </a:spcAft>
              <a:buSzPts val="11900"/>
              <a:buNone/>
              <a:defRPr sz="11900"/>
            </a:lvl5pPr>
            <a:lvl6pPr lvl="5" algn="ctr">
              <a:lnSpc>
                <a:spcPct val="100000"/>
              </a:lnSpc>
              <a:spcBef>
                <a:spcPts val="0"/>
              </a:spcBef>
              <a:spcAft>
                <a:spcPts val="0"/>
              </a:spcAft>
              <a:buSzPts val="11900"/>
              <a:buNone/>
              <a:defRPr sz="11900"/>
            </a:lvl6pPr>
            <a:lvl7pPr lvl="6" algn="ctr">
              <a:lnSpc>
                <a:spcPct val="100000"/>
              </a:lnSpc>
              <a:spcBef>
                <a:spcPts val="0"/>
              </a:spcBef>
              <a:spcAft>
                <a:spcPts val="0"/>
              </a:spcAft>
              <a:buSzPts val="11900"/>
              <a:buNone/>
              <a:defRPr sz="11900"/>
            </a:lvl7pPr>
            <a:lvl8pPr lvl="7" algn="ctr">
              <a:lnSpc>
                <a:spcPct val="100000"/>
              </a:lnSpc>
              <a:spcBef>
                <a:spcPts val="0"/>
              </a:spcBef>
              <a:spcAft>
                <a:spcPts val="0"/>
              </a:spcAft>
              <a:buSzPts val="11900"/>
              <a:buNone/>
              <a:defRPr sz="11900"/>
            </a:lvl8pPr>
            <a:lvl9pPr lvl="8" algn="ctr">
              <a:lnSpc>
                <a:spcPct val="100000"/>
              </a:lnSpc>
              <a:spcBef>
                <a:spcPts val="0"/>
              </a:spcBef>
              <a:spcAft>
                <a:spcPts val="0"/>
              </a:spcAft>
              <a:buSzPts val="11900"/>
              <a:buNone/>
              <a:defRPr sz="11900"/>
            </a:lvl9pPr>
          </a:lstStyle>
          <a:p/>
        </p:txBody>
      </p:sp>
      <p:sp>
        <p:nvSpPr>
          <p:cNvPr id="210" name="Google Shape;210;p25"/>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1" name="Shape 211"/>
        <p:cNvGrpSpPr/>
        <p:nvPr/>
      </p:nvGrpSpPr>
      <p:grpSpPr>
        <a:xfrm>
          <a:off x="0" y="0"/>
          <a:ext cx="0" cy="0"/>
          <a:chOff x="0" y="0"/>
          <a:chExt cx="0" cy="0"/>
        </a:xfrm>
      </p:grpSpPr>
      <p:sp>
        <p:nvSpPr>
          <p:cNvPr id="212" name="Google Shape;212;p45"/>
          <p:cNvSpPr txBox="1"/>
          <p:nvPr>
            <p:ph type="title"/>
          </p:nvPr>
        </p:nvSpPr>
        <p:spPr>
          <a:xfrm>
            <a:off x="311700" y="2150850"/>
            <a:ext cx="8520900" cy="841800"/>
          </a:xfrm>
          <a:prstGeom prst="rect">
            <a:avLst/>
          </a:prstGeom>
          <a:noFill/>
          <a:ln>
            <a:noFill/>
          </a:ln>
        </p:spPr>
        <p:txBody>
          <a:bodyPr anchorCtr="0" anchor="ctr" bIns="389300" lIns="389300" spcFirstLastPara="1" rIns="389300" wrap="square" tIns="389300">
            <a:normAutofit/>
          </a:bodyPr>
          <a:lstStyle>
            <a:lvl1pPr lvl="0" algn="ctr">
              <a:lnSpc>
                <a:spcPct val="100000"/>
              </a:lnSpc>
              <a:spcBef>
                <a:spcPts val="0"/>
              </a:spcBef>
              <a:spcAft>
                <a:spcPts val="0"/>
              </a:spcAft>
              <a:buSzPts val="15300"/>
              <a:buNone/>
              <a:defRPr sz="15300"/>
            </a:lvl1pPr>
            <a:lvl2pPr lvl="1" algn="ctr">
              <a:lnSpc>
                <a:spcPct val="100000"/>
              </a:lnSpc>
              <a:spcBef>
                <a:spcPts val="0"/>
              </a:spcBef>
              <a:spcAft>
                <a:spcPts val="0"/>
              </a:spcAft>
              <a:buSzPts val="15300"/>
              <a:buNone/>
              <a:defRPr sz="15300"/>
            </a:lvl2pPr>
            <a:lvl3pPr lvl="2" algn="ctr">
              <a:lnSpc>
                <a:spcPct val="100000"/>
              </a:lnSpc>
              <a:spcBef>
                <a:spcPts val="0"/>
              </a:spcBef>
              <a:spcAft>
                <a:spcPts val="0"/>
              </a:spcAft>
              <a:buSzPts val="15300"/>
              <a:buNone/>
              <a:defRPr sz="15300"/>
            </a:lvl3pPr>
            <a:lvl4pPr lvl="3" algn="ctr">
              <a:lnSpc>
                <a:spcPct val="100000"/>
              </a:lnSpc>
              <a:spcBef>
                <a:spcPts val="0"/>
              </a:spcBef>
              <a:spcAft>
                <a:spcPts val="0"/>
              </a:spcAft>
              <a:buSzPts val="15300"/>
              <a:buNone/>
              <a:defRPr sz="15300"/>
            </a:lvl4pPr>
            <a:lvl5pPr lvl="4" algn="ctr">
              <a:lnSpc>
                <a:spcPct val="100000"/>
              </a:lnSpc>
              <a:spcBef>
                <a:spcPts val="0"/>
              </a:spcBef>
              <a:spcAft>
                <a:spcPts val="0"/>
              </a:spcAft>
              <a:buSzPts val="15300"/>
              <a:buNone/>
              <a:defRPr sz="15300"/>
            </a:lvl5pPr>
            <a:lvl6pPr lvl="5" algn="ctr">
              <a:lnSpc>
                <a:spcPct val="100000"/>
              </a:lnSpc>
              <a:spcBef>
                <a:spcPts val="0"/>
              </a:spcBef>
              <a:spcAft>
                <a:spcPts val="0"/>
              </a:spcAft>
              <a:buSzPts val="15300"/>
              <a:buNone/>
              <a:defRPr sz="15300"/>
            </a:lvl6pPr>
            <a:lvl7pPr lvl="6" algn="ctr">
              <a:lnSpc>
                <a:spcPct val="100000"/>
              </a:lnSpc>
              <a:spcBef>
                <a:spcPts val="0"/>
              </a:spcBef>
              <a:spcAft>
                <a:spcPts val="0"/>
              </a:spcAft>
              <a:buSzPts val="15300"/>
              <a:buNone/>
              <a:defRPr sz="15300"/>
            </a:lvl7pPr>
            <a:lvl8pPr lvl="7" algn="ctr">
              <a:lnSpc>
                <a:spcPct val="100000"/>
              </a:lnSpc>
              <a:spcBef>
                <a:spcPts val="0"/>
              </a:spcBef>
              <a:spcAft>
                <a:spcPts val="0"/>
              </a:spcAft>
              <a:buSzPts val="15300"/>
              <a:buNone/>
              <a:defRPr sz="15300"/>
            </a:lvl8pPr>
            <a:lvl9pPr lvl="8" algn="ctr">
              <a:lnSpc>
                <a:spcPct val="100000"/>
              </a:lnSpc>
              <a:spcBef>
                <a:spcPts val="0"/>
              </a:spcBef>
              <a:spcAft>
                <a:spcPts val="0"/>
              </a:spcAft>
              <a:buSzPts val="15300"/>
              <a:buNone/>
              <a:defRPr sz="15300"/>
            </a:lvl9pPr>
          </a:lstStyle>
          <a:p/>
        </p:txBody>
      </p:sp>
      <p:sp>
        <p:nvSpPr>
          <p:cNvPr id="213" name="Google Shape;213;p45"/>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4" name="Shape 214"/>
        <p:cNvGrpSpPr/>
        <p:nvPr/>
      </p:nvGrpSpPr>
      <p:grpSpPr>
        <a:xfrm>
          <a:off x="0" y="0"/>
          <a:ext cx="0" cy="0"/>
          <a:chOff x="0" y="0"/>
          <a:chExt cx="0" cy="0"/>
        </a:xfrm>
      </p:grpSpPr>
      <p:sp>
        <p:nvSpPr>
          <p:cNvPr id="215" name="Google Shape;215;p46"/>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216" name="Google Shape;216;p46"/>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217" name="Google Shape;217;p46"/>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8" name="Shape 218"/>
        <p:cNvGrpSpPr/>
        <p:nvPr/>
      </p:nvGrpSpPr>
      <p:grpSpPr>
        <a:xfrm>
          <a:off x="0" y="0"/>
          <a:ext cx="0" cy="0"/>
          <a:chOff x="0" y="0"/>
          <a:chExt cx="0" cy="0"/>
        </a:xfrm>
      </p:grpSpPr>
      <p:sp>
        <p:nvSpPr>
          <p:cNvPr id="219" name="Google Shape;219;p47"/>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220" name="Google Shape;220;p47"/>
          <p:cNvSpPr txBox="1"/>
          <p:nvPr>
            <p:ph idx="1" type="body"/>
          </p:nvPr>
        </p:nvSpPr>
        <p:spPr>
          <a:xfrm>
            <a:off x="3117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221" name="Google Shape;221;p47"/>
          <p:cNvSpPr txBox="1"/>
          <p:nvPr>
            <p:ph idx="2" type="body"/>
          </p:nvPr>
        </p:nvSpPr>
        <p:spPr>
          <a:xfrm>
            <a:off x="48324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222" name="Google Shape;222;p47"/>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3" name="Shape 223"/>
        <p:cNvGrpSpPr/>
        <p:nvPr/>
      </p:nvGrpSpPr>
      <p:grpSpPr>
        <a:xfrm>
          <a:off x="0" y="0"/>
          <a:ext cx="0" cy="0"/>
          <a:chOff x="0" y="0"/>
          <a:chExt cx="0" cy="0"/>
        </a:xfrm>
      </p:grpSpPr>
      <p:sp>
        <p:nvSpPr>
          <p:cNvPr id="224" name="Google Shape;224;p48"/>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225" name="Google Shape;225;p48"/>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26" name="Shape 226"/>
        <p:cNvGrpSpPr/>
        <p:nvPr/>
      </p:nvGrpSpPr>
      <p:grpSpPr>
        <a:xfrm>
          <a:off x="0" y="0"/>
          <a:ext cx="0" cy="0"/>
          <a:chOff x="0" y="0"/>
          <a:chExt cx="0" cy="0"/>
        </a:xfrm>
      </p:grpSpPr>
      <p:sp>
        <p:nvSpPr>
          <p:cNvPr id="227" name="Google Shape;227;p49"/>
          <p:cNvSpPr txBox="1"/>
          <p:nvPr>
            <p:ph type="title"/>
          </p:nvPr>
        </p:nvSpPr>
        <p:spPr>
          <a:xfrm>
            <a:off x="311700" y="555600"/>
            <a:ext cx="2808000" cy="755700"/>
          </a:xfrm>
          <a:prstGeom prst="rect">
            <a:avLst/>
          </a:prstGeom>
          <a:noFill/>
          <a:ln>
            <a:noFill/>
          </a:ln>
        </p:spPr>
        <p:txBody>
          <a:bodyPr anchorCtr="0" anchor="b" bIns="389300" lIns="389300" spcFirstLastPara="1" rIns="389300" wrap="square" tIns="389300">
            <a:normAutofit/>
          </a:bodyPr>
          <a:lstStyle>
            <a:lvl1pPr lvl="0" algn="l">
              <a:lnSpc>
                <a:spcPct val="100000"/>
              </a:lnSpc>
              <a:spcBef>
                <a:spcPts val="0"/>
              </a:spcBef>
              <a:spcAft>
                <a:spcPts val="0"/>
              </a:spcAft>
              <a:buSzPts val="10200"/>
              <a:buNone/>
              <a:defRPr sz="10200"/>
            </a:lvl1pPr>
            <a:lvl2pPr lvl="1" algn="l">
              <a:lnSpc>
                <a:spcPct val="100000"/>
              </a:lnSpc>
              <a:spcBef>
                <a:spcPts val="0"/>
              </a:spcBef>
              <a:spcAft>
                <a:spcPts val="0"/>
              </a:spcAft>
              <a:buSzPts val="10200"/>
              <a:buNone/>
              <a:defRPr sz="10200"/>
            </a:lvl2pPr>
            <a:lvl3pPr lvl="2" algn="l">
              <a:lnSpc>
                <a:spcPct val="100000"/>
              </a:lnSpc>
              <a:spcBef>
                <a:spcPts val="0"/>
              </a:spcBef>
              <a:spcAft>
                <a:spcPts val="0"/>
              </a:spcAft>
              <a:buSzPts val="10200"/>
              <a:buNone/>
              <a:defRPr sz="10200"/>
            </a:lvl3pPr>
            <a:lvl4pPr lvl="3" algn="l">
              <a:lnSpc>
                <a:spcPct val="100000"/>
              </a:lnSpc>
              <a:spcBef>
                <a:spcPts val="0"/>
              </a:spcBef>
              <a:spcAft>
                <a:spcPts val="0"/>
              </a:spcAft>
              <a:buSzPts val="10200"/>
              <a:buNone/>
              <a:defRPr sz="10200"/>
            </a:lvl4pPr>
            <a:lvl5pPr lvl="4" algn="l">
              <a:lnSpc>
                <a:spcPct val="100000"/>
              </a:lnSpc>
              <a:spcBef>
                <a:spcPts val="0"/>
              </a:spcBef>
              <a:spcAft>
                <a:spcPts val="0"/>
              </a:spcAft>
              <a:buSzPts val="10200"/>
              <a:buNone/>
              <a:defRPr sz="10200"/>
            </a:lvl5pPr>
            <a:lvl6pPr lvl="5" algn="l">
              <a:lnSpc>
                <a:spcPct val="100000"/>
              </a:lnSpc>
              <a:spcBef>
                <a:spcPts val="0"/>
              </a:spcBef>
              <a:spcAft>
                <a:spcPts val="0"/>
              </a:spcAft>
              <a:buSzPts val="10200"/>
              <a:buNone/>
              <a:defRPr sz="10200"/>
            </a:lvl6pPr>
            <a:lvl7pPr lvl="6" algn="l">
              <a:lnSpc>
                <a:spcPct val="100000"/>
              </a:lnSpc>
              <a:spcBef>
                <a:spcPts val="0"/>
              </a:spcBef>
              <a:spcAft>
                <a:spcPts val="0"/>
              </a:spcAft>
              <a:buSzPts val="10200"/>
              <a:buNone/>
              <a:defRPr sz="10200"/>
            </a:lvl7pPr>
            <a:lvl8pPr lvl="7" algn="l">
              <a:lnSpc>
                <a:spcPct val="100000"/>
              </a:lnSpc>
              <a:spcBef>
                <a:spcPts val="0"/>
              </a:spcBef>
              <a:spcAft>
                <a:spcPts val="0"/>
              </a:spcAft>
              <a:buSzPts val="10200"/>
              <a:buNone/>
              <a:defRPr sz="10200"/>
            </a:lvl8pPr>
            <a:lvl9pPr lvl="8" algn="l">
              <a:lnSpc>
                <a:spcPct val="100000"/>
              </a:lnSpc>
              <a:spcBef>
                <a:spcPts val="0"/>
              </a:spcBef>
              <a:spcAft>
                <a:spcPts val="0"/>
              </a:spcAft>
              <a:buSzPts val="10200"/>
              <a:buNone/>
              <a:defRPr sz="10200"/>
            </a:lvl9pPr>
          </a:lstStyle>
          <a:p/>
        </p:txBody>
      </p:sp>
      <p:sp>
        <p:nvSpPr>
          <p:cNvPr id="228" name="Google Shape;228;p49"/>
          <p:cNvSpPr txBox="1"/>
          <p:nvPr>
            <p:ph idx="1" type="body"/>
          </p:nvPr>
        </p:nvSpPr>
        <p:spPr>
          <a:xfrm>
            <a:off x="311700" y="1389600"/>
            <a:ext cx="2808000" cy="3179400"/>
          </a:xfrm>
          <a:prstGeom prst="rect">
            <a:avLst/>
          </a:prstGeom>
          <a:noFill/>
          <a:ln>
            <a:noFill/>
          </a:ln>
        </p:spPr>
        <p:txBody>
          <a:bodyPr anchorCtr="0" anchor="t" bIns="389300" lIns="389300" spcFirstLastPara="1" rIns="389300" wrap="square" tIns="389300">
            <a:normAutofit/>
          </a:bodyPr>
          <a:lstStyle>
            <a:lvl1pPr indent="-552450" lvl="0" marL="457200" algn="l">
              <a:lnSpc>
                <a:spcPct val="115000"/>
              </a:lnSpc>
              <a:spcBef>
                <a:spcPts val="0"/>
              </a:spcBef>
              <a:spcAft>
                <a:spcPts val="0"/>
              </a:spcAft>
              <a:buSzPts val="5100"/>
              <a:buChar char="●"/>
              <a:defRPr sz="51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229" name="Google Shape;229;p49"/>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30" name="Shape 230"/>
        <p:cNvGrpSpPr/>
        <p:nvPr/>
      </p:nvGrpSpPr>
      <p:grpSpPr>
        <a:xfrm>
          <a:off x="0" y="0"/>
          <a:ext cx="0" cy="0"/>
          <a:chOff x="0" y="0"/>
          <a:chExt cx="0" cy="0"/>
        </a:xfrm>
      </p:grpSpPr>
      <p:sp>
        <p:nvSpPr>
          <p:cNvPr id="231" name="Google Shape;231;p50"/>
          <p:cNvSpPr txBox="1"/>
          <p:nvPr>
            <p:ph type="title"/>
          </p:nvPr>
        </p:nvSpPr>
        <p:spPr>
          <a:xfrm>
            <a:off x="490250" y="450150"/>
            <a:ext cx="6367800" cy="4091100"/>
          </a:xfrm>
          <a:prstGeom prst="rect">
            <a:avLst/>
          </a:prstGeom>
          <a:noFill/>
          <a:ln>
            <a:noFill/>
          </a:ln>
        </p:spPr>
        <p:txBody>
          <a:bodyPr anchorCtr="0" anchor="ctr" bIns="389300" lIns="389300" spcFirstLastPara="1" rIns="389300" wrap="square" tIns="389300">
            <a:normAutofit/>
          </a:bodyPr>
          <a:lstStyle>
            <a:lvl1pPr lvl="0" algn="l">
              <a:lnSpc>
                <a:spcPct val="100000"/>
              </a:lnSpc>
              <a:spcBef>
                <a:spcPts val="0"/>
              </a:spcBef>
              <a:spcAft>
                <a:spcPts val="0"/>
              </a:spcAft>
              <a:buSzPts val="20400"/>
              <a:buNone/>
              <a:defRPr sz="20400"/>
            </a:lvl1pPr>
            <a:lvl2pPr lvl="1" algn="l">
              <a:lnSpc>
                <a:spcPct val="100000"/>
              </a:lnSpc>
              <a:spcBef>
                <a:spcPts val="0"/>
              </a:spcBef>
              <a:spcAft>
                <a:spcPts val="0"/>
              </a:spcAft>
              <a:buSzPts val="20400"/>
              <a:buNone/>
              <a:defRPr sz="20400"/>
            </a:lvl2pPr>
            <a:lvl3pPr lvl="2" algn="l">
              <a:lnSpc>
                <a:spcPct val="100000"/>
              </a:lnSpc>
              <a:spcBef>
                <a:spcPts val="0"/>
              </a:spcBef>
              <a:spcAft>
                <a:spcPts val="0"/>
              </a:spcAft>
              <a:buSzPts val="20400"/>
              <a:buNone/>
              <a:defRPr sz="20400"/>
            </a:lvl3pPr>
            <a:lvl4pPr lvl="3" algn="l">
              <a:lnSpc>
                <a:spcPct val="100000"/>
              </a:lnSpc>
              <a:spcBef>
                <a:spcPts val="0"/>
              </a:spcBef>
              <a:spcAft>
                <a:spcPts val="0"/>
              </a:spcAft>
              <a:buSzPts val="20400"/>
              <a:buNone/>
              <a:defRPr sz="20400"/>
            </a:lvl4pPr>
            <a:lvl5pPr lvl="4" algn="l">
              <a:lnSpc>
                <a:spcPct val="100000"/>
              </a:lnSpc>
              <a:spcBef>
                <a:spcPts val="0"/>
              </a:spcBef>
              <a:spcAft>
                <a:spcPts val="0"/>
              </a:spcAft>
              <a:buSzPts val="20400"/>
              <a:buNone/>
              <a:defRPr sz="20400"/>
            </a:lvl5pPr>
            <a:lvl6pPr lvl="5" algn="l">
              <a:lnSpc>
                <a:spcPct val="100000"/>
              </a:lnSpc>
              <a:spcBef>
                <a:spcPts val="0"/>
              </a:spcBef>
              <a:spcAft>
                <a:spcPts val="0"/>
              </a:spcAft>
              <a:buSzPts val="20400"/>
              <a:buNone/>
              <a:defRPr sz="20400"/>
            </a:lvl6pPr>
            <a:lvl7pPr lvl="6" algn="l">
              <a:lnSpc>
                <a:spcPct val="100000"/>
              </a:lnSpc>
              <a:spcBef>
                <a:spcPts val="0"/>
              </a:spcBef>
              <a:spcAft>
                <a:spcPts val="0"/>
              </a:spcAft>
              <a:buSzPts val="20400"/>
              <a:buNone/>
              <a:defRPr sz="20400"/>
            </a:lvl7pPr>
            <a:lvl8pPr lvl="7" algn="l">
              <a:lnSpc>
                <a:spcPct val="100000"/>
              </a:lnSpc>
              <a:spcBef>
                <a:spcPts val="0"/>
              </a:spcBef>
              <a:spcAft>
                <a:spcPts val="0"/>
              </a:spcAft>
              <a:buSzPts val="20400"/>
              <a:buNone/>
              <a:defRPr sz="20400"/>
            </a:lvl8pPr>
            <a:lvl9pPr lvl="8" algn="l">
              <a:lnSpc>
                <a:spcPct val="100000"/>
              </a:lnSpc>
              <a:spcBef>
                <a:spcPts val="0"/>
              </a:spcBef>
              <a:spcAft>
                <a:spcPts val="0"/>
              </a:spcAft>
              <a:buSzPts val="20400"/>
              <a:buNone/>
              <a:defRPr sz="20400"/>
            </a:lvl9pPr>
          </a:lstStyle>
          <a:p/>
        </p:txBody>
      </p:sp>
      <p:sp>
        <p:nvSpPr>
          <p:cNvPr id="232" name="Google Shape;232;p50"/>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33" name="Shape 233"/>
        <p:cNvGrpSpPr/>
        <p:nvPr/>
      </p:nvGrpSpPr>
      <p:grpSpPr>
        <a:xfrm>
          <a:off x="0" y="0"/>
          <a:ext cx="0" cy="0"/>
          <a:chOff x="0" y="0"/>
          <a:chExt cx="0" cy="0"/>
        </a:xfrm>
      </p:grpSpPr>
      <p:sp>
        <p:nvSpPr>
          <p:cNvPr id="234" name="Google Shape;234;p51"/>
          <p:cNvSpPr/>
          <p:nvPr/>
        </p:nvSpPr>
        <p:spPr>
          <a:xfrm>
            <a:off x="4572000" y="-125"/>
            <a:ext cx="4572300" cy="5143500"/>
          </a:xfrm>
          <a:prstGeom prst="rect">
            <a:avLst/>
          </a:prstGeom>
          <a:solidFill>
            <a:schemeClr val="lt2"/>
          </a:solidFill>
          <a:ln>
            <a:noFill/>
          </a:ln>
        </p:spPr>
        <p:txBody>
          <a:bodyPr anchorCtr="0" anchor="ctr" bIns="389300" lIns="389300" spcFirstLastPara="1" rIns="389300" wrap="square" tIns="3893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 name="Google Shape;235;p51"/>
          <p:cNvSpPr txBox="1"/>
          <p:nvPr>
            <p:ph type="title"/>
          </p:nvPr>
        </p:nvSpPr>
        <p:spPr>
          <a:xfrm>
            <a:off x="265500" y="1233175"/>
            <a:ext cx="4045200" cy="14823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17900"/>
              <a:buNone/>
              <a:defRPr sz="17900"/>
            </a:lvl1pPr>
            <a:lvl2pPr lvl="1" algn="ctr">
              <a:lnSpc>
                <a:spcPct val="100000"/>
              </a:lnSpc>
              <a:spcBef>
                <a:spcPts val="0"/>
              </a:spcBef>
              <a:spcAft>
                <a:spcPts val="0"/>
              </a:spcAft>
              <a:buSzPts val="17900"/>
              <a:buNone/>
              <a:defRPr sz="17900"/>
            </a:lvl2pPr>
            <a:lvl3pPr lvl="2" algn="ctr">
              <a:lnSpc>
                <a:spcPct val="100000"/>
              </a:lnSpc>
              <a:spcBef>
                <a:spcPts val="0"/>
              </a:spcBef>
              <a:spcAft>
                <a:spcPts val="0"/>
              </a:spcAft>
              <a:buSzPts val="17900"/>
              <a:buNone/>
              <a:defRPr sz="17900"/>
            </a:lvl3pPr>
            <a:lvl4pPr lvl="3" algn="ctr">
              <a:lnSpc>
                <a:spcPct val="100000"/>
              </a:lnSpc>
              <a:spcBef>
                <a:spcPts val="0"/>
              </a:spcBef>
              <a:spcAft>
                <a:spcPts val="0"/>
              </a:spcAft>
              <a:buSzPts val="17900"/>
              <a:buNone/>
              <a:defRPr sz="17900"/>
            </a:lvl4pPr>
            <a:lvl5pPr lvl="4" algn="ctr">
              <a:lnSpc>
                <a:spcPct val="100000"/>
              </a:lnSpc>
              <a:spcBef>
                <a:spcPts val="0"/>
              </a:spcBef>
              <a:spcAft>
                <a:spcPts val="0"/>
              </a:spcAft>
              <a:buSzPts val="17900"/>
              <a:buNone/>
              <a:defRPr sz="17900"/>
            </a:lvl5pPr>
            <a:lvl6pPr lvl="5" algn="ctr">
              <a:lnSpc>
                <a:spcPct val="100000"/>
              </a:lnSpc>
              <a:spcBef>
                <a:spcPts val="0"/>
              </a:spcBef>
              <a:spcAft>
                <a:spcPts val="0"/>
              </a:spcAft>
              <a:buSzPts val="17900"/>
              <a:buNone/>
              <a:defRPr sz="17900"/>
            </a:lvl6pPr>
            <a:lvl7pPr lvl="6" algn="ctr">
              <a:lnSpc>
                <a:spcPct val="100000"/>
              </a:lnSpc>
              <a:spcBef>
                <a:spcPts val="0"/>
              </a:spcBef>
              <a:spcAft>
                <a:spcPts val="0"/>
              </a:spcAft>
              <a:buSzPts val="17900"/>
              <a:buNone/>
              <a:defRPr sz="17900"/>
            </a:lvl7pPr>
            <a:lvl8pPr lvl="7" algn="ctr">
              <a:lnSpc>
                <a:spcPct val="100000"/>
              </a:lnSpc>
              <a:spcBef>
                <a:spcPts val="0"/>
              </a:spcBef>
              <a:spcAft>
                <a:spcPts val="0"/>
              </a:spcAft>
              <a:buSzPts val="17900"/>
              <a:buNone/>
              <a:defRPr sz="17900"/>
            </a:lvl8pPr>
            <a:lvl9pPr lvl="8" algn="ctr">
              <a:lnSpc>
                <a:spcPct val="100000"/>
              </a:lnSpc>
              <a:spcBef>
                <a:spcPts val="0"/>
              </a:spcBef>
              <a:spcAft>
                <a:spcPts val="0"/>
              </a:spcAft>
              <a:buSzPts val="17900"/>
              <a:buNone/>
              <a:defRPr sz="17900"/>
            </a:lvl9pPr>
          </a:lstStyle>
          <a:p/>
        </p:txBody>
      </p:sp>
      <p:sp>
        <p:nvSpPr>
          <p:cNvPr id="236" name="Google Shape;236;p51"/>
          <p:cNvSpPr txBox="1"/>
          <p:nvPr>
            <p:ph idx="1" type="subTitle"/>
          </p:nvPr>
        </p:nvSpPr>
        <p:spPr>
          <a:xfrm>
            <a:off x="265500" y="2803075"/>
            <a:ext cx="4045200" cy="12351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8900"/>
              <a:buNone/>
              <a:defRPr sz="8900"/>
            </a:lvl1pPr>
            <a:lvl2pPr lvl="1" algn="ctr">
              <a:lnSpc>
                <a:spcPct val="100000"/>
              </a:lnSpc>
              <a:spcBef>
                <a:spcPts val="0"/>
              </a:spcBef>
              <a:spcAft>
                <a:spcPts val="0"/>
              </a:spcAft>
              <a:buSzPts val="8900"/>
              <a:buNone/>
              <a:defRPr sz="8900"/>
            </a:lvl2pPr>
            <a:lvl3pPr lvl="2" algn="ctr">
              <a:lnSpc>
                <a:spcPct val="100000"/>
              </a:lnSpc>
              <a:spcBef>
                <a:spcPts val="0"/>
              </a:spcBef>
              <a:spcAft>
                <a:spcPts val="0"/>
              </a:spcAft>
              <a:buSzPts val="8900"/>
              <a:buNone/>
              <a:defRPr sz="8900"/>
            </a:lvl3pPr>
            <a:lvl4pPr lvl="3" algn="ctr">
              <a:lnSpc>
                <a:spcPct val="100000"/>
              </a:lnSpc>
              <a:spcBef>
                <a:spcPts val="0"/>
              </a:spcBef>
              <a:spcAft>
                <a:spcPts val="0"/>
              </a:spcAft>
              <a:buSzPts val="8900"/>
              <a:buNone/>
              <a:defRPr sz="8900"/>
            </a:lvl4pPr>
            <a:lvl5pPr lvl="4" algn="ctr">
              <a:lnSpc>
                <a:spcPct val="100000"/>
              </a:lnSpc>
              <a:spcBef>
                <a:spcPts val="0"/>
              </a:spcBef>
              <a:spcAft>
                <a:spcPts val="0"/>
              </a:spcAft>
              <a:buSzPts val="8900"/>
              <a:buNone/>
              <a:defRPr sz="8900"/>
            </a:lvl5pPr>
            <a:lvl6pPr lvl="5" algn="ctr">
              <a:lnSpc>
                <a:spcPct val="100000"/>
              </a:lnSpc>
              <a:spcBef>
                <a:spcPts val="0"/>
              </a:spcBef>
              <a:spcAft>
                <a:spcPts val="0"/>
              </a:spcAft>
              <a:buSzPts val="8900"/>
              <a:buNone/>
              <a:defRPr sz="8900"/>
            </a:lvl6pPr>
            <a:lvl7pPr lvl="6" algn="ctr">
              <a:lnSpc>
                <a:spcPct val="100000"/>
              </a:lnSpc>
              <a:spcBef>
                <a:spcPts val="0"/>
              </a:spcBef>
              <a:spcAft>
                <a:spcPts val="0"/>
              </a:spcAft>
              <a:buSzPts val="8900"/>
              <a:buNone/>
              <a:defRPr sz="8900"/>
            </a:lvl7pPr>
            <a:lvl8pPr lvl="7" algn="ctr">
              <a:lnSpc>
                <a:spcPct val="100000"/>
              </a:lnSpc>
              <a:spcBef>
                <a:spcPts val="0"/>
              </a:spcBef>
              <a:spcAft>
                <a:spcPts val="0"/>
              </a:spcAft>
              <a:buSzPts val="8900"/>
              <a:buNone/>
              <a:defRPr sz="8900"/>
            </a:lvl8pPr>
            <a:lvl9pPr lvl="8" algn="ctr">
              <a:lnSpc>
                <a:spcPct val="100000"/>
              </a:lnSpc>
              <a:spcBef>
                <a:spcPts val="0"/>
              </a:spcBef>
              <a:spcAft>
                <a:spcPts val="0"/>
              </a:spcAft>
              <a:buSzPts val="8900"/>
              <a:buNone/>
              <a:defRPr sz="8900"/>
            </a:lvl9pPr>
          </a:lstStyle>
          <a:p/>
        </p:txBody>
      </p:sp>
      <p:sp>
        <p:nvSpPr>
          <p:cNvPr id="237" name="Google Shape;237;p51"/>
          <p:cNvSpPr txBox="1"/>
          <p:nvPr>
            <p:ph idx="2" type="body"/>
          </p:nvPr>
        </p:nvSpPr>
        <p:spPr>
          <a:xfrm>
            <a:off x="4939500" y="724075"/>
            <a:ext cx="3837000" cy="3695100"/>
          </a:xfrm>
          <a:prstGeom prst="rect">
            <a:avLst/>
          </a:prstGeom>
          <a:noFill/>
          <a:ln>
            <a:noFill/>
          </a:ln>
        </p:spPr>
        <p:txBody>
          <a:bodyPr anchorCtr="0" anchor="ctr"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238" name="Google Shape;238;p51"/>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39" name="Shape 239"/>
        <p:cNvGrpSpPr/>
        <p:nvPr/>
      </p:nvGrpSpPr>
      <p:grpSpPr>
        <a:xfrm>
          <a:off x="0" y="0"/>
          <a:ext cx="0" cy="0"/>
          <a:chOff x="0" y="0"/>
          <a:chExt cx="0" cy="0"/>
        </a:xfrm>
      </p:grpSpPr>
      <p:sp>
        <p:nvSpPr>
          <p:cNvPr id="240" name="Google Shape;240;p52"/>
          <p:cNvSpPr txBox="1"/>
          <p:nvPr>
            <p:ph idx="1" type="body"/>
          </p:nvPr>
        </p:nvSpPr>
        <p:spPr>
          <a:xfrm>
            <a:off x="311700" y="4230575"/>
            <a:ext cx="5998800" cy="605100"/>
          </a:xfrm>
          <a:prstGeom prst="rect">
            <a:avLst/>
          </a:prstGeom>
          <a:noFill/>
          <a:ln>
            <a:noFill/>
          </a:ln>
        </p:spPr>
        <p:txBody>
          <a:bodyPr anchorCtr="0" anchor="ctr" bIns="389300" lIns="389300" spcFirstLastPara="1" rIns="389300" wrap="square" tIns="389300">
            <a:normAutofit/>
          </a:bodyPr>
          <a:lstStyle>
            <a:lvl1pPr indent="-228600" lvl="0" marL="457200" algn="l">
              <a:lnSpc>
                <a:spcPct val="100000"/>
              </a:lnSpc>
              <a:spcBef>
                <a:spcPts val="0"/>
              </a:spcBef>
              <a:spcAft>
                <a:spcPts val="0"/>
              </a:spcAft>
              <a:buSzPts val="7700"/>
              <a:buNone/>
              <a:defRPr/>
            </a:lvl1pPr>
          </a:lstStyle>
          <a:p/>
        </p:txBody>
      </p:sp>
      <p:sp>
        <p:nvSpPr>
          <p:cNvPr id="241" name="Google Shape;241;p52"/>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42" name="Shape 242"/>
        <p:cNvGrpSpPr/>
        <p:nvPr/>
      </p:nvGrpSpPr>
      <p:grpSpPr>
        <a:xfrm>
          <a:off x="0" y="0"/>
          <a:ext cx="0" cy="0"/>
          <a:chOff x="0" y="0"/>
          <a:chExt cx="0" cy="0"/>
        </a:xfrm>
      </p:grpSpPr>
      <p:sp>
        <p:nvSpPr>
          <p:cNvPr id="243" name="Google Shape;243;p53"/>
          <p:cNvSpPr txBox="1"/>
          <p:nvPr>
            <p:ph hasCustomPrompt="1" type="title"/>
          </p:nvPr>
        </p:nvSpPr>
        <p:spPr>
          <a:xfrm>
            <a:off x="311700" y="1106125"/>
            <a:ext cx="8520900" cy="19635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51100"/>
              <a:buNone/>
              <a:defRPr sz="51100"/>
            </a:lvl1pPr>
            <a:lvl2pPr lvl="1" algn="ctr">
              <a:lnSpc>
                <a:spcPct val="100000"/>
              </a:lnSpc>
              <a:spcBef>
                <a:spcPts val="0"/>
              </a:spcBef>
              <a:spcAft>
                <a:spcPts val="0"/>
              </a:spcAft>
              <a:buSzPts val="51100"/>
              <a:buNone/>
              <a:defRPr sz="51100"/>
            </a:lvl2pPr>
            <a:lvl3pPr lvl="2" algn="ctr">
              <a:lnSpc>
                <a:spcPct val="100000"/>
              </a:lnSpc>
              <a:spcBef>
                <a:spcPts val="0"/>
              </a:spcBef>
              <a:spcAft>
                <a:spcPts val="0"/>
              </a:spcAft>
              <a:buSzPts val="51100"/>
              <a:buNone/>
              <a:defRPr sz="51100"/>
            </a:lvl3pPr>
            <a:lvl4pPr lvl="3" algn="ctr">
              <a:lnSpc>
                <a:spcPct val="100000"/>
              </a:lnSpc>
              <a:spcBef>
                <a:spcPts val="0"/>
              </a:spcBef>
              <a:spcAft>
                <a:spcPts val="0"/>
              </a:spcAft>
              <a:buSzPts val="51100"/>
              <a:buNone/>
              <a:defRPr sz="51100"/>
            </a:lvl4pPr>
            <a:lvl5pPr lvl="4" algn="ctr">
              <a:lnSpc>
                <a:spcPct val="100000"/>
              </a:lnSpc>
              <a:spcBef>
                <a:spcPts val="0"/>
              </a:spcBef>
              <a:spcAft>
                <a:spcPts val="0"/>
              </a:spcAft>
              <a:buSzPts val="51100"/>
              <a:buNone/>
              <a:defRPr sz="51100"/>
            </a:lvl5pPr>
            <a:lvl6pPr lvl="5" algn="ctr">
              <a:lnSpc>
                <a:spcPct val="100000"/>
              </a:lnSpc>
              <a:spcBef>
                <a:spcPts val="0"/>
              </a:spcBef>
              <a:spcAft>
                <a:spcPts val="0"/>
              </a:spcAft>
              <a:buSzPts val="51100"/>
              <a:buNone/>
              <a:defRPr sz="51100"/>
            </a:lvl6pPr>
            <a:lvl7pPr lvl="6" algn="ctr">
              <a:lnSpc>
                <a:spcPct val="100000"/>
              </a:lnSpc>
              <a:spcBef>
                <a:spcPts val="0"/>
              </a:spcBef>
              <a:spcAft>
                <a:spcPts val="0"/>
              </a:spcAft>
              <a:buSzPts val="51100"/>
              <a:buNone/>
              <a:defRPr sz="51100"/>
            </a:lvl7pPr>
            <a:lvl8pPr lvl="7" algn="ctr">
              <a:lnSpc>
                <a:spcPct val="100000"/>
              </a:lnSpc>
              <a:spcBef>
                <a:spcPts val="0"/>
              </a:spcBef>
              <a:spcAft>
                <a:spcPts val="0"/>
              </a:spcAft>
              <a:buSzPts val="51100"/>
              <a:buNone/>
              <a:defRPr sz="51100"/>
            </a:lvl8pPr>
            <a:lvl9pPr lvl="8" algn="ctr">
              <a:lnSpc>
                <a:spcPct val="100000"/>
              </a:lnSpc>
              <a:spcBef>
                <a:spcPts val="0"/>
              </a:spcBef>
              <a:spcAft>
                <a:spcPts val="0"/>
              </a:spcAft>
              <a:buSzPts val="51100"/>
              <a:buNone/>
              <a:defRPr sz="51100"/>
            </a:lvl9pPr>
          </a:lstStyle>
          <a:p>
            <a:r>
              <a:t>xx%</a:t>
            </a:r>
          </a:p>
        </p:txBody>
      </p:sp>
      <p:sp>
        <p:nvSpPr>
          <p:cNvPr id="244" name="Google Shape;244;p53"/>
          <p:cNvSpPr txBox="1"/>
          <p:nvPr>
            <p:ph idx="1" type="body"/>
          </p:nvPr>
        </p:nvSpPr>
        <p:spPr>
          <a:xfrm>
            <a:off x="311700" y="3152225"/>
            <a:ext cx="8520900" cy="1300800"/>
          </a:xfrm>
          <a:prstGeom prst="rect">
            <a:avLst/>
          </a:prstGeom>
          <a:noFill/>
          <a:ln>
            <a:noFill/>
          </a:ln>
        </p:spPr>
        <p:txBody>
          <a:bodyPr anchorCtr="0" anchor="t" bIns="389300" lIns="389300" spcFirstLastPara="1" rIns="389300" wrap="square" tIns="389300">
            <a:normAutofit/>
          </a:bodyPr>
          <a:lstStyle>
            <a:lvl1pPr indent="-717550" lvl="0" marL="457200" algn="ctr">
              <a:lnSpc>
                <a:spcPct val="115000"/>
              </a:lnSpc>
              <a:spcBef>
                <a:spcPts val="0"/>
              </a:spcBef>
              <a:spcAft>
                <a:spcPts val="0"/>
              </a:spcAft>
              <a:buSzPts val="7700"/>
              <a:buChar char="●"/>
              <a:defRPr/>
            </a:lvl1pPr>
            <a:lvl2pPr indent="-609600" lvl="1" marL="914400" algn="ctr">
              <a:lnSpc>
                <a:spcPct val="115000"/>
              </a:lnSpc>
              <a:spcBef>
                <a:spcPts val="0"/>
              </a:spcBef>
              <a:spcAft>
                <a:spcPts val="0"/>
              </a:spcAft>
              <a:buSzPts val="6000"/>
              <a:buChar char="○"/>
              <a:defRPr/>
            </a:lvl2pPr>
            <a:lvl3pPr indent="-609600" lvl="2" marL="1371600" algn="ctr">
              <a:lnSpc>
                <a:spcPct val="115000"/>
              </a:lnSpc>
              <a:spcBef>
                <a:spcPts val="0"/>
              </a:spcBef>
              <a:spcAft>
                <a:spcPts val="0"/>
              </a:spcAft>
              <a:buSzPts val="6000"/>
              <a:buChar char="■"/>
              <a:defRPr/>
            </a:lvl3pPr>
            <a:lvl4pPr indent="-609600" lvl="3" marL="1828800" algn="ctr">
              <a:lnSpc>
                <a:spcPct val="115000"/>
              </a:lnSpc>
              <a:spcBef>
                <a:spcPts val="0"/>
              </a:spcBef>
              <a:spcAft>
                <a:spcPts val="0"/>
              </a:spcAft>
              <a:buSzPts val="6000"/>
              <a:buChar char="●"/>
              <a:defRPr/>
            </a:lvl4pPr>
            <a:lvl5pPr indent="-609600" lvl="4" marL="2286000" algn="ctr">
              <a:lnSpc>
                <a:spcPct val="115000"/>
              </a:lnSpc>
              <a:spcBef>
                <a:spcPts val="0"/>
              </a:spcBef>
              <a:spcAft>
                <a:spcPts val="0"/>
              </a:spcAft>
              <a:buSzPts val="6000"/>
              <a:buChar char="○"/>
              <a:defRPr/>
            </a:lvl5pPr>
            <a:lvl6pPr indent="-609600" lvl="5" marL="2743200" algn="ctr">
              <a:lnSpc>
                <a:spcPct val="115000"/>
              </a:lnSpc>
              <a:spcBef>
                <a:spcPts val="0"/>
              </a:spcBef>
              <a:spcAft>
                <a:spcPts val="0"/>
              </a:spcAft>
              <a:buSzPts val="6000"/>
              <a:buChar char="■"/>
              <a:defRPr/>
            </a:lvl6pPr>
            <a:lvl7pPr indent="-609600" lvl="6" marL="3200400" algn="ctr">
              <a:lnSpc>
                <a:spcPct val="115000"/>
              </a:lnSpc>
              <a:spcBef>
                <a:spcPts val="0"/>
              </a:spcBef>
              <a:spcAft>
                <a:spcPts val="0"/>
              </a:spcAft>
              <a:buSzPts val="6000"/>
              <a:buChar char="●"/>
              <a:defRPr/>
            </a:lvl7pPr>
            <a:lvl8pPr indent="-609600" lvl="7" marL="3657600" algn="ctr">
              <a:lnSpc>
                <a:spcPct val="115000"/>
              </a:lnSpc>
              <a:spcBef>
                <a:spcPts val="0"/>
              </a:spcBef>
              <a:spcAft>
                <a:spcPts val="0"/>
              </a:spcAft>
              <a:buSzPts val="6000"/>
              <a:buChar char="○"/>
              <a:defRPr/>
            </a:lvl8pPr>
            <a:lvl9pPr indent="-609600" lvl="8" marL="4114800" algn="ctr">
              <a:lnSpc>
                <a:spcPct val="115000"/>
              </a:lnSpc>
              <a:spcBef>
                <a:spcPts val="0"/>
              </a:spcBef>
              <a:spcAft>
                <a:spcPts val="0"/>
              </a:spcAft>
              <a:buSzPts val="6000"/>
              <a:buChar char="■"/>
              <a:defRPr/>
            </a:lvl9pPr>
          </a:lstStyle>
          <a:p/>
        </p:txBody>
      </p:sp>
      <p:sp>
        <p:nvSpPr>
          <p:cNvPr id="245" name="Google Shape;245;p53"/>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46" name="Shape 246"/>
        <p:cNvGrpSpPr/>
        <p:nvPr/>
      </p:nvGrpSpPr>
      <p:grpSpPr>
        <a:xfrm>
          <a:off x="0" y="0"/>
          <a:ext cx="0" cy="0"/>
          <a:chOff x="0" y="0"/>
          <a:chExt cx="0" cy="0"/>
        </a:xfrm>
      </p:grpSpPr>
      <p:sp>
        <p:nvSpPr>
          <p:cNvPr id="247" name="Google Shape;247;p54"/>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7.xml"/><Relationship Id="rId10" Type="http://schemas.openxmlformats.org/officeDocument/2006/relationships/slideLayout" Target="../slideLayouts/slideLayout26.xml"/><Relationship Id="rId13" Type="http://schemas.openxmlformats.org/officeDocument/2006/relationships/slideLayout" Target="../slideLayouts/slideLayout29.xml"/><Relationship Id="rId12" Type="http://schemas.openxmlformats.org/officeDocument/2006/relationships/slideLayout" Target="../slideLayouts/slideLayout28.xml"/><Relationship Id="rId1" Type="http://schemas.openxmlformats.org/officeDocument/2006/relationships/slideLayout" Target="../slideLayouts/slideLayout17.xml"/><Relationship Id="rId2" Type="http://schemas.openxmlformats.org/officeDocument/2006/relationships/slideLayout" Target="../slideLayouts/slideLayout18.xml"/><Relationship Id="rId3" Type="http://schemas.openxmlformats.org/officeDocument/2006/relationships/slideLayout" Target="../slideLayouts/slideLayout19.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5" Type="http://schemas.openxmlformats.org/officeDocument/2006/relationships/theme" Target="../theme/theme3.xml"/><Relationship Id="rId14" Type="http://schemas.openxmlformats.org/officeDocument/2006/relationships/slideLayout" Target="../slideLayouts/slideLayout30.xml"/><Relationship Id="rId5" Type="http://schemas.openxmlformats.org/officeDocument/2006/relationships/slideLayout" Target="../slideLayouts/slideLayout21.xml"/><Relationship Id="rId6" Type="http://schemas.openxmlformats.org/officeDocument/2006/relationships/slideLayout" Target="../slideLayouts/slideLayout22.xml"/><Relationship Id="rId7" Type="http://schemas.openxmlformats.org/officeDocument/2006/relationships/slideLayout" Target="../slideLayouts/slideLayout23.xml"/><Relationship Id="rId8"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1.xml"/><Relationship Id="rId10" Type="http://schemas.openxmlformats.org/officeDocument/2006/relationships/slideLayout" Target="../slideLayouts/slideLayout40.xml"/><Relationship Id="rId12" Type="http://schemas.openxmlformats.org/officeDocument/2006/relationships/theme" Target="../theme/theme1.xml"/><Relationship Id="rId1" Type="http://schemas.openxmlformats.org/officeDocument/2006/relationships/slideLayout" Target="../slideLayouts/slideLayout31.xml"/><Relationship Id="rId2" Type="http://schemas.openxmlformats.org/officeDocument/2006/relationships/slideLayout" Target="../slideLayouts/slideLayout32.xml"/><Relationship Id="rId3" Type="http://schemas.openxmlformats.org/officeDocument/2006/relationships/slideLayout" Target="../slideLayouts/slideLayout3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5" Type="http://schemas.openxmlformats.org/officeDocument/2006/relationships/slideLayout" Target="../slideLayouts/slideLayout35.xml"/><Relationship Id="rId6" Type="http://schemas.openxmlformats.org/officeDocument/2006/relationships/slideLayout" Target="../slideLayouts/slideLayout36.xml"/><Relationship Id="rId7" Type="http://schemas.openxmlformats.org/officeDocument/2006/relationships/slideLayout" Target="../slideLayouts/slideLayout37.xml"/><Relationship Id="rId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0"/>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74" name="Shape 74"/>
        <p:cNvGrpSpPr/>
        <p:nvPr/>
      </p:nvGrpSpPr>
      <p:grpSpPr>
        <a:xfrm>
          <a:off x="0" y="0"/>
          <a:ext cx="0" cy="0"/>
          <a:chOff x="0" y="0"/>
          <a:chExt cx="0" cy="0"/>
        </a:xfrm>
      </p:grpSpPr>
      <p:sp>
        <p:nvSpPr>
          <p:cNvPr id="75" name="Google Shape;75;p22"/>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1pPr>
            <a:lvl2pPr lvl="1"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2pPr>
            <a:lvl3pPr lvl="2"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3pPr>
            <a:lvl4pPr lvl="3"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4pPr>
            <a:lvl5pPr lvl="4"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5pPr>
            <a:lvl6pPr lvl="5"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6pPr>
            <a:lvl7pPr lvl="6"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7pPr>
            <a:lvl8pPr lvl="7"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8pPr>
            <a:lvl9pPr lvl="8"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9pPr>
          </a:lstStyle>
          <a:p/>
        </p:txBody>
      </p:sp>
      <p:sp>
        <p:nvSpPr>
          <p:cNvPr id="76" name="Google Shape;76;p22"/>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81000" lvl="0" marL="457200" marR="0" rtl="0" algn="l">
              <a:lnSpc>
                <a:spcPct val="100000"/>
              </a:lnSpc>
              <a:spcBef>
                <a:spcPts val="600"/>
              </a:spcBef>
              <a:spcAft>
                <a:spcPts val="0"/>
              </a:spcAft>
              <a:buClr>
                <a:schemeClr val="accent6"/>
              </a:buClr>
              <a:buSzPts val="2400"/>
              <a:buFont typeface="Lato"/>
              <a:buChar char="▷"/>
              <a:defRPr b="0" i="0" sz="2400" u="none" cap="none" strike="noStrike">
                <a:solidFill>
                  <a:schemeClr val="dk1"/>
                </a:solidFill>
                <a:latin typeface="Lato"/>
                <a:ea typeface="Lato"/>
                <a:cs typeface="Lato"/>
                <a:sym typeface="Lato"/>
              </a:defRPr>
            </a:lvl1pPr>
            <a:lvl2pPr indent="-381000" lvl="1" marL="9144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2pPr>
            <a:lvl3pPr indent="-381000" lvl="2" marL="13716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3pPr>
            <a:lvl4pPr indent="-381000" lvl="3" marL="18288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4pPr>
            <a:lvl5pPr indent="-381000" lvl="4" marL="22860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5pPr>
            <a:lvl6pPr indent="-381000" lvl="5" marL="27432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6pPr>
            <a:lvl7pPr indent="-381000" lvl="6" marL="32004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7pPr>
            <a:lvl8pPr indent="-381000" lvl="7" marL="36576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8pPr>
            <a:lvl9pPr indent="-381000" lvl="8" marL="41148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9pPr>
          </a:lstStyle>
          <a:p/>
        </p:txBody>
      </p:sp>
      <p:sp>
        <p:nvSpPr>
          <p:cNvPr id="77" name="Google Shape;77;p22"/>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203" name="Shape 203"/>
        <p:cNvGrpSpPr/>
        <p:nvPr/>
      </p:nvGrpSpPr>
      <p:grpSpPr>
        <a:xfrm>
          <a:off x="0" y="0"/>
          <a:ext cx="0" cy="0"/>
          <a:chOff x="0" y="0"/>
          <a:chExt cx="0" cy="0"/>
        </a:xfrm>
      </p:grpSpPr>
      <p:sp>
        <p:nvSpPr>
          <p:cNvPr id="204" name="Google Shape;204;p24"/>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9pPr>
          </a:lstStyle>
          <a:p/>
        </p:txBody>
      </p:sp>
      <p:sp>
        <p:nvSpPr>
          <p:cNvPr id="205" name="Google Shape;205;p24"/>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marR="0" rtl="0" algn="l">
              <a:lnSpc>
                <a:spcPct val="115000"/>
              </a:lnSpc>
              <a:spcBef>
                <a:spcPts val="0"/>
              </a:spcBef>
              <a:spcAft>
                <a:spcPts val="0"/>
              </a:spcAft>
              <a:buClr>
                <a:schemeClr val="dk2"/>
              </a:buClr>
              <a:buSzPts val="7700"/>
              <a:buFont typeface="Arial"/>
              <a:buChar char="●"/>
              <a:defRPr b="0" i="0" sz="7700" u="none" cap="none" strike="noStrike">
                <a:solidFill>
                  <a:schemeClr val="dk2"/>
                </a:solidFill>
                <a:latin typeface="Arial"/>
                <a:ea typeface="Arial"/>
                <a:cs typeface="Arial"/>
                <a:sym typeface="Arial"/>
              </a:defRPr>
            </a:lvl1pPr>
            <a:lvl2pPr indent="-609600" lvl="1" marL="914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2pPr>
            <a:lvl3pPr indent="-609600" lvl="2" marL="1371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3pPr>
            <a:lvl4pPr indent="-609600" lvl="3" marL="1828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4pPr>
            <a:lvl5pPr indent="-609600" lvl="4" marL="22860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5pPr>
            <a:lvl6pPr indent="-609600" lvl="5" marL="27432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6pPr>
            <a:lvl7pPr indent="-609600" lvl="6" marL="3200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7pPr>
            <a:lvl8pPr indent="-609600" lvl="7" marL="3657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8pPr>
            <a:lvl9pPr indent="-609600" lvl="8" marL="4114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9pPr>
          </a:lstStyle>
          <a:p/>
        </p:txBody>
      </p:sp>
      <p:sp>
        <p:nvSpPr>
          <p:cNvPr id="206" name="Google Shape;206;p24"/>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7.png"/><Relationship Id="rId4" Type="http://schemas.openxmlformats.org/officeDocument/2006/relationships/image" Target="../media/image5.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9.png"/><Relationship Id="rId5" Type="http://schemas.openxmlformats.org/officeDocument/2006/relationships/image" Target="../media/image14.png"/><Relationship Id="rId6"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 Id="rId3"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9.xml"/><Relationship Id="rId3"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0.xml"/><Relationship Id="rId3"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1.xml"/><Relationship Id="rId3"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2.xml"/><Relationship Id="rId3" Type="http://schemas.openxmlformats.org/officeDocument/2006/relationships/image" Target="../media/image7.png"/><Relationship Id="rId4" Type="http://schemas.openxmlformats.org/officeDocument/2006/relationships/hyperlink" Target="https://www.cardiffcouncilforms.co.uk/article/1684/" TargetMode="External"/><Relationship Id="rId5"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3.xml"/><Relationship Id="rId3"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4.xml"/><Relationship Id="rId3"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7.png"/><Relationship Id="rId4" Type="http://schemas.openxmlformats.org/officeDocument/2006/relationships/hyperlink" Target="https://whitchurchprm.web11.juniperwebsites.co.uk/" TargetMode="External"/><Relationship Id="rId5" Type="http://schemas.openxmlformats.org/officeDocument/2006/relationships/image" Target="../media/image27.png"/><Relationship Id="rId6"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7.pn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1.png"/><Relationship Id="rId4" Type="http://schemas.openxmlformats.org/officeDocument/2006/relationships/image" Target="../media/image20.png"/><Relationship Id="rId5" Type="http://schemas.openxmlformats.org/officeDocument/2006/relationships/image" Target="../media/image24.png"/><Relationship Id="rId6" Type="http://schemas.openxmlformats.org/officeDocument/2006/relationships/image" Target="../media/image28.png"/><Relationship Id="rId7" Type="http://schemas.openxmlformats.org/officeDocument/2006/relationships/image" Target="../media/image23.png"/><Relationship Id="rId8"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5.xml"/><Relationship Id="rId3"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6.xml"/><Relationship Id="rId3" Type="http://schemas.openxmlformats.org/officeDocument/2006/relationships/image" Target="../media/image21.png"/><Relationship Id="rId4" Type="http://schemas.openxmlformats.org/officeDocument/2006/relationships/image" Target="../media/image18.png"/><Relationship Id="rId5"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51" name="Shape 251"/>
        <p:cNvGrpSpPr/>
        <p:nvPr/>
      </p:nvGrpSpPr>
      <p:grpSpPr>
        <a:xfrm>
          <a:off x="0" y="0"/>
          <a:ext cx="0" cy="0"/>
          <a:chOff x="0" y="0"/>
          <a:chExt cx="0" cy="0"/>
        </a:xfrm>
      </p:grpSpPr>
      <p:sp>
        <p:nvSpPr>
          <p:cNvPr id="252" name="Google Shape;252;p1"/>
          <p:cNvSpPr/>
          <p:nvPr/>
        </p:nvSpPr>
        <p:spPr>
          <a:xfrm>
            <a:off x="1938661" y="1402777"/>
            <a:ext cx="4795500" cy="1091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rial"/>
                <a:ea typeface="Arial"/>
                <a:cs typeface="Arial"/>
                <a:sym typeface="Arial"/>
              </a:rPr>
              <a:t>Photo of school</a:t>
            </a:r>
            <a:endParaRPr b="0" i="0" sz="1900" u="none" cap="none" strike="noStrike">
              <a:solidFill>
                <a:srgbClr val="000000"/>
              </a:solidFill>
              <a:latin typeface="Arial"/>
              <a:ea typeface="Arial"/>
              <a:cs typeface="Arial"/>
              <a:sym typeface="Arial"/>
            </a:endParaRPr>
          </a:p>
        </p:txBody>
      </p:sp>
      <p:pic>
        <p:nvPicPr>
          <p:cNvPr id="253" name="Google Shape;253;p1"/>
          <p:cNvPicPr preferRelativeResize="0"/>
          <p:nvPr/>
        </p:nvPicPr>
        <p:blipFill rotWithShape="1">
          <a:blip r:embed="rId3">
            <a:alphaModFix/>
          </a:blip>
          <a:srcRect b="15761" l="0" r="0" t="0"/>
          <a:stretch/>
        </p:blipFill>
        <p:spPr>
          <a:xfrm>
            <a:off x="0" y="0"/>
            <a:ext cx="9144000" cy="5143501"/>
          </a:xfrm>
          <a:prstGeom prst="rect">
            <a:avLst/>
          </a:prstGeom>
          <a:noFill/>
          <a:ln>
            <a:noFill/>
          </a:ln>
        </p:spPr>
      </p:pic>
      <p:sp>
        <p:nvSpPr>
          <p:cNvPr id="254" name="Google Shape;254;p1"/>
          <p:cNvSpPr txBox="1"/>
          <p:nvPr/>
        </p:nvSpPr>
        <p:spPr>
          <a:xfrm>
            <a:off x="597550" y="654100"/>
            <a:ext cx="8157900" cy="1404600"/>
          </a:xfrm>
          <a:prstGeom prst="rect">
            <a:avLst/>
          </a:prstGeom>
          <a:noFill/>
          <a:ln>
            <a:noFill/>
          </a:ln>
          <a:effectLst>
            <a:outerShdw blurRad="85725" rotWithShape="0" algn="bl" dir="2040000" dist="47625">
              <a:srgbClr val="000000">
                <a:alpha val="77647"/>
              </a:srgbClr>
            </a:outerShdw>
          </a:effectLst>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4400"/>
              <a:buFont typeface="Arial"/>
              <a:buNone/>
            </a:pPr>
            <a:r>
              <a:rPr b="1" lang="en" sz="4400">
                <a:solidFill>
                  <a:schemeClr val="lt1"/>
                </a:solidFill>
                <a:latin typeface="Raleway"/>
                <a:ea typeface="Raleway"/>
                <a:cs typeface="Raleway"/>
                <a:sym typeface="Raleway"/>
              </a:rPr>
              <a:t>Whitchurch Primary School Welcome to Year 3</a:t>
            </a:r>
            <a:endParaRPr b="1" i="0" sz="4400" u="none" cap="none" strike="noStrike">
              <a:solidFill>
                <a:srgbClr val="FFFFFF"/>
              </a:solidFill>
              <a:latin typeface="Delius"/>
              <a:ea typeface="Delius"/>
              <a:cs typeface="Delius"/>
              <a:sym typeface="Delius"/>
            </a:endParaRPr>
          </a:p>
        </p:txBody>
      </p:sp>
      <p:pic>
        <p:nvPicPr>
          <p:cNvPr id="255" name="Google Shape;255;p1"/>
          <p:cNvPicPr preferRelativeResize="0"/>
          <p:nvPr/>
        </p:nvPicPr>
        <p:blipFill rotWithShape="1">
          <a:blip r:embed="rId4">
            <a:alphaModFix/>
          </a:blip>
          <a:srcRect b="0" l="0" r="0" t="0"/>
          <a:stretch/>
        </p:blipFill>
        <p:spPr>
          <a:xfrm>
            <a:off x="7902250" y="60375"/>
            <a:ext cx="1140450" cy="993300"/>
          </a:xfrm>
          <a:prstGeom prst="rect">
            <a:avLst/>
          </a:prstGeom>
          <a:noFill/>
          <a:ln>
            <a:noFill/>
          </a:ln>
        </p:spPr>
      </p:pic>
      <p:pic>
        <p:nvPicPr>
          <p:cNvPr id="256" name="Google Shape;256;p1"/>
          <p:cNvPicPr preferRelativeResize="0"/>
          <p:nvPr/>
        </p:nvPicPr>
        <p:blipFill rotWithShape="1">
          <a:blip r:embed="rId5">
            <a:alphaModFix/>
          </a:blip>
          <a:srcRect b="0" l="852" r="0" t="21185"/>
          <a:stretch/>
        </p:blipFill>
        <p:spPr>
          <a:xfrm>
            <a:off x="380500" y="2058831"/>
            <a:ext cx="8763499" cy="77475"/>
          </a:xfrm>
          <a:prstGeom prst="rect">
            <a:avLst/>
          </a:prstGeom>
          <a:noFill/>
          <a:ln>
            <a:noFill/>
          </a:ln>
          <a:effectLst>
            <a:outerShdw blurRad="57150" rotWithShape="0" algn="bl" dir="4200000" dist="28575">
              <a:srgbClr val="000000">
                <a:alpha val="49804"/>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g3fa448d3d77_0_0"/>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2" name="Google Shape;262;g3fa448d3d77_0_0"/>
          <p:cNvSpPr txBox="1"/>
          <p:nvPr>
            <p:ph type="ctrTitle"/>
          </p:nvPr>
        </p:nvSpPr>
        <p:spPr>
          <a:xfrm>
            <a:off x="685800" y="5789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t/>
            </a:r>
            <a:endParaRPr b="1">
              <a:solidFill>
                <a:schemeClr val="dk2"/>
              </a:solidFill>
            </a:endParaRPr>
          </a:p>
          <a:p>
            <a:pPr indent="0" lvl="0" marL="0" rtl="0" algn="ctr">
              <a:spcBef>
                <a:spcPts val="0"/>
              </a:spcBef>
              <a:spcAft>
                <a:spcPts val="0"/>
              </a:spcAft>
              <a:buClr>
                <a:schemeClr val="dk1"/>
              </a:buClr>
              <a:buSzPts val="4800"/>
              <a:buFont typeface="Arial"/>
              <a:buNone/>
            </a:pPr>
            <a:r>
              <a:t/>
            </a:r>
            <a:endParaRPr>
              <a:solidFill>
                <a:srgbClr val="2185C5"/>
              </a:solidFill>
              <a:latin typeface="Raleway"/>
              <a:ea typeface="Raleway"/>
              <a:cs typeface="Raleway"/>
              <a:sym typeface="Raleway"/>
            </a:endParaRPr>
          </a:p>
          <a:p>
            <a:pPr indent="0" lvl="0" marL="0" rtl="0" algn="ctr">
              <a:spcBef>
                <a:spcPts val="0"/>
              </a:spcBef>
              <a:spcAft>
                <a:spcPts val="0"/>
              </a:spcAft>
              <a:buClr>
                <a:schemeClr val="dk1"/>
              </a:buClr>
              <a:buSzPts val="4800"/>
              <a:buFont typeface="Arial"/>
              <a:buNone/>
            </a:pPr>
            <a:r>
              <a:rPr lang="en">
                <a:solidFill>
                  <a:srgbClr val="2185C5"/>
                </a:solidFill>
                <a:latin typeface="Raleway"/>
                <a:ea typeface="Raleway"/>
                <a:cs typeface="Raleway"/>
                <a:sym typeface="Raleway"/>
              </a:rPr>
              <a:t>Our Vision and Values</a:t>
            </a:r>
            <a:endParaRPr b="1">
              <a:solidFill>
                <a:schemeClr val="dk2"/>
              </a:solidFill>
            </a:endParaRPr>
          </a:p>
        </p:txBody>
      </p:sp>
      <p:pic>
        <p:nvPicPr>
          <p:cNvPr id="263" name="Google Shape;263;g3fa448d3d77_0_0"/>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67" name="Shape 267"/>
        <p:cNvGrpSpPr/>
        <p:nvPr/>
      </p:nvGrpSpPr>
      <p:grpSpPr>
        <a:xfrm>
          <a:off x="0" y="0"/>
          <a:ext cx="0" cy="0"/>
          <a:chOff x="0" y="0"/>
          <a:chExt cx="0" cy="0"/>
        </a:xfrm>
      </p:grpSpPr>
      <p:pic>
        <p:nvPicPr>
          <p:cNvPr id="268" name="Google Shape;268;g3fa448d3d77_1_0"/>
          <p:cNvPicPr preferRelativeResize="0"/>
          <p:nvPr/>
        </p:nvPicPr>
        <p:blipFill rotWithShape="1">
          <a:blip r:embed="rId3">
            <a:alphaModFix/>
          </a:blip>
          <a:srcRect b="0" l="0" r="0" t="0"/>
          <a:stretch/>
        </p:blipFill>
        <p:spPr>
          <a:xfrm>
            <a:off x="-8327" y="0"/>
            <a:ext cx="9144000" cy="5126676"/>
          </a:xfrm>
          <a:prstGeom prst="rect">
            <a:avLst/>
          </a:prstGeom>
          <a:noFill/>
          <a:ln>
            <a:noFill/>
          </a:ln>
        </p:spPr>
      </p:pic>
      <p:pic>
        <p:nvPicPr>
          <p:cNvPr id="269" name="Google Shape;269;g3fa448d3d77_1_0"/>
          <p:cNvPicPr preferRelativeResize="0"/>
          <p:nvPr/>
        </p:nvPicPr>
        <p:blipFill rotWithShape="1">
          <a:blip r:embed="rId4">
            <a:alphaModFix/>
          </a:blip>
          <a:srcRect b="0" l="0" r="0" t="0"/>
          <a:stretch/>
        </p:blipFill>
        <p:spPr>
          <a:xfrm>
            <a:off x="1302700" y="293675"/>
            <a:ext cx="6660127" cy="4677051"/>
          </a:xfrm>
          <a:prstGeom prst="rect">
            <a:avLst/>
          </a:prstGeom>
          <a:noFill/>
          <a:ln cap="flat" cmpd="sng" w="28575">
            <a:solidFill>
              <a:srgbClr val="000000"/>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73" name="Shape 273"/>
        <p:cNvGrpSpPr/>
        <p:nvPr/>
      </p:nvGrpSpPr>
      <p:grpSpPr>
        <a:xfrm>
          <a:off x="0" y="0"/>
          <a:ext cx="0" cy="0"/>
          <a:chOff x="0" y="0"/>
          <a:chExt cx="0" cy="0"/>
        </a:xfrm>
      </p:grpSpPr>
      <p:pic>
        <p:nvPicPr>
          <p:cNvPr id="274" name="Google Shape;274;g3fa448d3d77_1_5"/>
          <p:cNvPicPr preferRelativeResize="0"/>
          <p:nvPr/>
        </p:nvPicPr>
        <p:blipFill rotWithShape="1">
          <a:blip r:embed="rId3">
            <a:alphaModFix/>
          </a:blip>
          <a:srcRect b="0" l="0" r="0" t="0"/>
          <a:stretch/>
        </p:blipFill>
        <p:spPr>
          <a:xfrm>
            <a:off x="-8327" y="18016"/>
            <a:ext cx="9144000" cy="5126676"/>
          </a:xfrm>
          <a:prstGeom prst="rect">
            <a:avLst/>
          </a:prstGeom>
          <a:noFill/>
          <a:ln>
            <a:noFill/>
          </a:ln>
        </p:spPr>
      </p:pic>
      <p:pic>
        <p:nvPicPr>
          <p:cNvPr id="275" name="Google Shape;275;g3fa448d3d77_1_5" title="Safe, Respectful learners! (3).png"/>
          <p:cNvPicPr preferRelativeResize="0"/>
          <p:nvPr/>
        </p:nvPicPr>
        <p:blipFill rotWithShape="1">
          <a:blip r:embed="rId4">
            <a:alphaModFix/>
          </a:blip>
          <a:srcRect b="0" l="0" r="0" t="0"/>
          <a:stretch/>
        </p:blipFill>
        <p:spPr>
          <a:xfrm>
            <a:off x="1118775" y="273850"/>
            <a:ext cx="7056425" cy="4617424"/>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79" name="Shape 279"/>
        <p:cNvGrpSpPr/>
        <p:nvPr/>
      </p:nvGrpSpPr>
      <p:grpSpPr>
        <a:xfrm>
          <a:off x="0" y="0"/>
          <a:ext cx="0" cy="0"/>
          <a:chOff x="0" y="0"/>
          <a:chExt cx="0" cy="0"/>
        </a:xfrm>
      </p:grpSpPr>
      <p:pic>
        <p:nvPicPr>
          <p:cNvPr id="280" name="Google Shape;280;g3fa448d3d77_1_1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81" name="Google Shape;281;g3fa448d3d77_1_10"/>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2" name="Google Shape;282;g3fa448d3d77_1_10"/>
          <p:cNvSpPr txBox="1"/>
          <p:nvPr/>
        </p:nvSpPr>
        <p:spPr>
          <a:xfrm>
            <a:off x="1098275" y="600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Parent Meetings</a:t>
            </a:r>
            <a:endParaRPr b="1" i="0" sz="3000" u="sng" cap="none" strike="noStrike">
              <a:solidFill>
                <a:srgbClr val="000000"/>
              </a:solidFill>
              <a:latin typeface="Raleway"/>
              <a:ea typeface="Raleway"/>
              <a:cs typeface="Raleway"/>
              <a:sym typeface="Raleway"/>
            </a:endParaRPr>
          </a:p>
        </p:txBody>
      </p:sp>
      <p:sp>
        <p:nvSpPr>
          <p:cNvPr id="283" name="Google Shape;283;g3fa448d3d77_1_10"/>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November 202</a:t>
            </a:r>
            <a:r>
              <a:rPr lang="en" sz="2500">
                <a:latin typeface="Raleway"/>
                <a:ea typeface="Raleway"/>
                <a:cs typeface="Raleway"/>
                <a:sym typeface="Raleway"/>
              </a:rPr>
              <a:t>6</a:t>
            </a:r>
            <a:r>
              <a:rPr b="0" i="0" lang="en" sz="2500" u="none" cap="none" strike="noStrike">
                <a:solidFill>
                  <a:srgbClr val="000000"/>
                </a:solidFill>
                <a:latin typeface="Raleway"/>
                <a:ea typeface="Raleway"/>
                <a:cs typeface="Raleway"/>
                <a:sym typeface="Raleway"/>
              </a:rPr>
              <a:t> - Parent Consultations (Online)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February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Parent Consultations (Face to face)</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July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Curriculum Celebration event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g36ed93fa8d5_0_74"/>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9" name="Google Shape;289;g36ed93fa8d5_0_74"/>
          <p:cNvSpPr txBox="1"/>
          <p:nvPr>
            <p:ph type="ctrTitle"/>
          </p:nvPr>
        </p:nvSpPr>
        <p:spPr>
          <a:xfrm>
            <a:off x="685675" y="1162232"/>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b="1" lang="en">
                <a:solidFill>
                  <a:srgbClr val="0070C0"/>
                </a:solidFill>
                <a:latin typeface="Raleway"/>
                <a:ea typeface="Raleway"/>
                <a:cs typeface="Raleway"/>
                <a:sym typeface="Raleway"/>
              </a:rPr>
              <a:t>Attendance and Punctuality</a:t>
            </a:r>
            <a:endParaRPr b="1" i="1">
              <a:solidFill>
                <a:srgbClr val="0070C0"/>
              </a:solidFill>
              <a:latin typeface="Raleway"/>
              <a:ea typeface="Raleway"/>
              <a:cs typeface="Raleway"/>
              <a:sym typeface="Raleway"/>
            </a:endParaRPr>
          </a:p>
        </p:txBody>
      </p:sp>
      <p:pic>
        <p:nvPicPr>
          <p:cNvPr id="290" name="Google Shape;290;g36ed93fa8d5_0_74"/>
          <p:cNvPicPr preferRelativeResize="0"/>
          <p:nvPr/>
        </p:nvPicPr>
        <p:blipFill rotWithShape="1">
          <a:blip r:embed="rId3">
            <a:alphaModFix/>
          </a:blip>
          <a:srcRect b="0" l="0" r="0" t="0"/>
          <a:stretch/>
        </p:blipFill>
        <p:spPr>
          <a:xfrm>
            <a:off x="3678528" y="189075"/>
            <a:ext cx="1786925" cy="1556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94" name="Shape 294"/>
        <p:cNvGrpSpPr/>
        <p:nvPr/>
      </p:nvGrpSpPr>
      <p:grpSpPr>
        <a:xfrm>
          <a:off x="0" y="0"/>
          <a:ext cx="0" cy="0"/>
          <a:chOff x="0" y="0"/>
          <a:chExt cx="0" cy="0"/>
        </a:xfrm>
      </p:grpSpPr>
      <p:pic>
        <p:nvPicPr>
          <p:cNvPr id="295" name="Google Shape;295;g3fa448d3d77_1_12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96" name="Google Shape;296;g3fa448d3d77_1_127"/>
          <p:cNvSpPr/>
          <p:nvPr/>
        </p:nvSpPr>
        <p:spPr>
          <a:xfrm>
            <a:off x="299350" y="293688"/>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3000"/>
              <a:buFont typeface="Arial"/>
              <a:buNone/>
            </a:pPr>
            <a:r>
              <a:rPr b="1" i="0" lang="en" sz="3000" u="sng" cap="none" strike="noStrike">
                <a:solidFill>
                  <a:schemeClr val="dk1"/>
                </a:solidFill>
                <a:latin typeface="Raleway"/>
                <a:ea typeface="Raleway"/>
                <a:cs typeface="Raleway"/>
                <a:sym typeface="Raleway"/>
              </a:rPr>
              <a:t>Reading</a:t>
            </a:r>
            <a:endParaRPr b="0" i="0" sz="1400" u="none" cap="none" strike="noStrike">
              <a:solidFill>
                <a:srgbClr val="000000"/>
              </a:solidFill>
              <a:latin typeface="Arial"/>
              <a:ea typeface="Arial"/>
              <a:cs typeface="Arial"/>
              <a:sym typeface="Arial"/>
            </a:endParaRPr>
          </a:p>
        </p:txBody>
      </p:sp>
      <p:sp>
        <p:nvSpPr>
          <p:cNvPr id="297" name="Google Shape;297;g3fa448d3d77_1_127"/>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298" name="Google Shape;298;g3fa448d3d77_1_127"/>
          <p:cNvPicPr preferRelativeResize="0"/>
          <p:nvPr/>
        </p:nvPicPr>
        <p:blipFill rotWithShape="1">
          <a:blip r:embed="rId4">
            <a:alphaModFix/>
          </a:blip>
          <a:srcRect b="0" l="0" r="0" t="0"/>
          <a:stretch/>
        </p:blipFill>
        <p:spPr>
          <a:xfrm>
            <a:off x="1463227" y="1604052"/>
            <a:ext cx="6364450" cy="3129425"/>
          </a:xfrm>
          <a:prstGeom prst="rect">
            <a:avLst/>
          </a:prstGeom>
          <a:noFill/>
          <a:ln>
            <a:noFill/>
          </a:ln>
        </p:spPr>
      </p:pic>
      <p:sp>
        <p:nvSpPr>
          <p:cNvPr id="299" name="Google Shape;299;g3fa448d3d77_1_127"/>
          <p:cNvSpPr txBox="1"/>
          <p:nvPr/>
        </p:nvSpPr>
        <p:spPr>
          <a:xfrm>
            <a:off x="1296975" y="1112200"/>
            <a:ext cx="6533400" cy="6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Attendance Target: 96%                                Currently: 95%</a:t>
            </a:r>
            <a:endParaRPr i="0" sz="1800" u="none" cap="none" strike="noStrike">
              <a:solidFill>
                <a:schemeClr val="dk1"/>
              </a:solidFill>
              <a:latin typeface="Raleway"/>
              <a:ea typeface="Raleway"/>
              <a:cs typeface="Raleway"/>
              <a:sym typeface="Raleway"/>
            </a:endParaRPr>
          </a:p>
        </p:txBody>
      </p:sp>
      <p:sp>
        <p:nvSpPr>
          <p:cNvPr id="300" name="Google Shape;300;g3fa448d3d77_1_127"/>
          <p:cNvSpPr txBox="1"/>
          <p:nvPr/>
        </p:nvSpPr>
        <p:spPr>
          <a:xfrm>
            <a:off x="1425700" y="4346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Attendance</a:t>
            </a:r>
            <a:endParaRPr b="1" i="0" sz="3000" u="sng" cap="none" strike="noStrike">
              <a:solidFill>
                <a:srgbClr val="000000"/>
              </a:solidFill>
              <a:latin typeface="Raleway"/>
              <a:ea typeface="Raleway"/>
              <a:cs typeface="Raleway"/>
              <a:sym typeface="Ralewa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04" name="Shape 304"/>
        <p:cNvGrpSpPr/>
        <p:nvPr/>
      </p:nvGrpSpPr>
      <p:grpSpPr>
        <a:xfrm>
          <a:off x="0" y="0"/>
          <a:ext cx="0" cy="0"/>
          <a:chOff x="0" y="0"/>
          <a:chExt cx="0" cy="0"/>
        </a:xfrm>
      </p:grpSpPr>
      <p:pic>
        <p:nvPicPr>
          <p:cNvPr id="305" name="Google Shape;305;g3fa448d3d77_1_136"/>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06" name="Google Shape;306;g3fa448d3d77_1_136"/>
          <p:cNvSpPr txBox="1"/>
          <p:nvPr/>
        </p:nvSpPr>
        <p:spPr>
          <a:xfrm>
            <a:off x="1037000" y="3053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Punctuality</a:t>
            </a:r>
            <a:endParaRPr b="1" i="0" sz="3000" u="sng" cap="none" strike="noStrike">
              <a:solidFill>
                <a:schemeClr val="lt1"/>
              </a:solidFill>
              <a:latin typeface="Raleway"/>
              <a:ea typeface="Raleway"/>
              <a:cs typeface="Raleway"/>
              <a:sym typeface="Raleway"/>
            </a:endParaRPr>
          </a:p>
        </p:txBody>
      </p:sp>
      <p:sp>
        <p:nvSpPr>
          <p:cNvPr id="307" name="Google Shape;307;g3fa448d3d77_1_136"/>
          <p:cNvSpPr txBox="1"/>
          <p:nvPr/>
        </p:nvSpPr>
        <p:spPr>
          <a:xfrm>
            <a:off x="349875" y="1096875"/>
            <a:ext cx="8270100" cy="37377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Teaching at Whitchurch Primary School starts at 8.55am. </a:t>
            </a:r>
            <a:endParaRPr i="0" sz="18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Please make every effort to ensure that your child arrives on time, to minimise disruption for the pupil, the rest of the class and the teacher: </a:t>
            </a:r>
            <a:r>
              <a:rPr b="1" i="0" lang="en" sz="1800" u="none" cap="none" strike="noStrike">
                <a:solidFill>
                  <a:schemeClr val="dk1"/>
                </a:solidFill>
                <a:latin typeface="Raleway"/>
                <a:ea typeface="Raleway"/>
                <a:cs typeface="Raleway"/>
                <a:sym typeface="Raleway"/>
              </a:rPr>
              <a:t>late arrivals may miss the important teaching points at the start of the lesson.</a:t>
            </a:r>
            <a:endParaRPr b="1" i="0" sz="18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3000"/>
              <a:buFont typeface="Arial"/>
              <a:buNone/>
            </a:pPr>
            <a:r>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graphicFrame>
        <p:nvGraphicFramePr>
          <p:cNvPr id="308" name="Google Shape;308;g3fa448d3d77_1_136"/>
          <p:cNvGraphicFramePr/>
          <p:nvPr/>
        </p:nvGraphicFramePr>
        <p:xfrm>
          <a:off x="678700" y="2470900"/>
          <a:ext cx="3000000" cy="3000000"/>
        </p:xfrm>
        <a:graphic>
          <a:graphicData uri="http://schemas.openxmlformats.org/drawingml/2006/table">
            <a:tbl>
              <a:tblPr>
                <a:noFill/>
                <a:tableStyleId>{30496909-E044-4C4C-81C5-6DF0B53FD3D2}</a:tableStyleId>
              </a:tblPr>
              <a:tblGrid>
                <a:gridCol w="1645700"/>
                <a:gridCol w="1645700"/>
              </a:tblGrid>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Minutes late</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Days lost in school</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5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3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6.5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15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10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20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13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30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19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bl>
          </a:graphicData>
        </a:graphic>
      </p:graphicFrame>
      <p:sp>
        <p:nvSpPr>
          <p:cNvPr id="309" name="Google Shape;309;g3fa448d3d77_1_136"/>
          <p:cNvSpPr txBox="1"/>
          <p:nvPr/>
        </p:nvSpPr>
        <p:spPr>
          <a:xfrm>
            <a:off x="4254350" y="2571750"/>
            <a:ext cx="3962100" cy="1600200"/>
          </a:xfrm>
          <a:prstGeom prst="rect">
            <a:avLst/>
          </a:prstGeom>
          <a:solidFill>
            <a:schemeClr val="lt1"/>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i="0" lang="en" sz="1800" u="none" cap="none" strike="noStrike">
                <a:solidFill>
                  <a:schemeClr val="dk1"/>
                </a:solidFill>
                <a:latin typeface="Raleway"/>
                <a:ea typeface="Raleway"/>
                <a:cs typeface="Raleway"/>
                <a:sym typeface="Raleway"/>
              </a:rPr>
              <a:t>Any child who arrives after 8.55am,           including those using the Foundation  Phase entrance, will need to be signed in electronically at the main Reception office.</a:t>
            </a:r>
            <a:endParaRPr i="0" sz="1800" u="none" cap="none" strike="noStrike">
              <a:solidFill>
                <a:schemeClr val="dk2"/>
              </a:solidFill>
              <a:latin typeface="Raleway"/>
              <a:ea typeface="Raleway"/>
              <a:cs typeface="Raleway"/>
              <a:sym typeface="Ralew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13" name="Shape 313"/>
        <p:cNvGrpSpPr/>
        <p:nvPr/>
      </p:nvGrpSpPr>
      <p:grpSpPr>
        <a:xfrm>
          <a:off x="0" y="0"/>
          <a:ext cx="0" cy="0"/>
          <a:chOff x="0" y="0"/>
          <a:chExt cx="0" cy="0"/>
        </a:xfrm>
      </p:grpSpPr>
      <p:pic>
        <p:nvPicPr>
          <p:cNvPr id="314" name="Google Shape;314;g3fa448d3d77_1_14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15" name="Google Shape;315;g3fa448d3d77_1_144"/>
          <p:cNvSpPr txBox="1"/>
          <p:nvPr/>
        </p:nvSpPr>
        <p:spPr>
          <a:xfrm>
            <a:off x="1398675" y="438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Attendance</a:t>
            </a:r>
            <a:endParaRPr b="1" i="0" sz="3000" u="sng" cap="none" strike="noStrike">
              <a:solidFill>
                <a:schemeClr val="lt1"/>
              </a:solidFill>
              <a:latin typeface="Raleway"/>
              <a:ea typeface="Raleway"/>
              <a:cs typeface="Raleway"/>
              <a:sym typeface="Raleway"/>
            </a:endParaRPr>
          </a:p>
        </p:txBody>
      </p:sp>
      <p:pic>
        <p:nvPicPr>
          <p:cNvPr id="316" name="Google Shape;316;g3fa448d3d77_1_144"/>
          <p:cNvPicPr preferRelativeResize="0"/>
          <p:nvPr/>
        </p:nvPicPr>
        <p:blipFill rotWithShape="1">
          <a:blip r:embed="rId4">
            <a:alphaModFix/>
          </a:blip>
          <a:srcRect b="0" l="0" r="0" t="0"/>
          <a:stretch/>
        </p:blipFill>
        <p:spPr>
          <a:xfrm>
            <a:off x="59995" y="-5"/>
            <a:ext cx="881800" cy="768029"/>
          </a:xfrm>
          <a:prstGeom prst="rect">
            <a:avLst/>
          </a:prstGeom>
          <a:noFill/>
          <a:ln>
            <a:noFill/>
          </a:ln>
        </p:spPr>
      </p:pic>
      <p:pic>
        <p:nvPicPr>
          <p:cNvPr id="317" name="Google Shape;317;g3fa448d3d77_1_144"/>
          <p:cNvPicPr preferRelativeResize="0"/>
          <p:nvPr/>
        </p:nvPicPr>
        <p:blipFill rotWithShape="1">
          <a:blip r:embed="rId5">
            <a:alphaModFix/>
          </a:blip>
          <a:srcRect b="0" l="0" r="0" t="0"/>
          <a:stretch/>
        </p:blipFill>
        <p:spPr>
          <a:xfrm>
            <a:off x="5234599" y="621925"/>
            <a:ext cx="3233076" cy="4428275"/>
          </a:xfrm>
          <a:prstGeom prst="rect">
            <a:avLst/>
          </a:prstGeom>
          <a:noFill/>
          <a:ln>
            <a:noFill/>
          </a:ln>
        </p:spPr>
      </p:pic>
      <p:pic>
        <p:nvPicPr>
          <p:cNvPr id="318" name="Google Shape;318;g3fa448d3d77_1_144"/>
          <p:cNvPicPr preferRelativeResize="0"/>
          <p:nvPr/>
        </p:nvPicPr>
        <p:blipFill rotWithShape="1">
          <a:blip r:embed="rId6">
            <a:alphaModFix/>
          </a:blip>
          <a:srcRect b="0" l="0" r="0" t="0"/>
          <a:stretch/>
        </p:blipFill>
        <p:spPr>
          <a:xfrm>
            <a:off x="1192301" y="621925"/>
            <a:ext cx="3336466" cy="4428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g3fa448d3d77_1_371"/>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4" name="Google Shape;324;g3fa448d3d77_1_371"/>
          <p:cNvSpPr txBox="1"/>
          <p:nvPr>
            <p:ph type="ctrTitle"/>
          </p:nvPr>
        </p:nvSpPr>
        <p:spPr>
          <a:xfrm>
            <a:off x="685675" y="118715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Reading </a:t>
            </a:r>
            <a:endParaRPr i="1">
              <a:solidFill>
                <a:schemeClr val="dk2"/>
              </a:solidFill>
            </a:endParaRPr>
          </a:p>
        </p:txBody>
      </p:sp>
      <p:sp>
        <p:nvSpPr>
          <p:cNvPr id="325" name="Google Shape;325;g3fa448d3d77_1_371"/>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326" name="Google Shape;326;g3fa448d3d77_1_371"/>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30" name="Shape 330"/>
        <p:cNvGrpSpPr/>
        <p:nvPr/>
      </p:nvGrpSpPr>
      <p:grpSpPr>
        <a:xfrm>
          <a:off x="0" y="0"/>
          <a:ext cx="0" cy="0"/>
          <a:chOff x="0" y="0"/>
          <a:chExt cx="0" cy="0"/>
        </a:xfrm>
      </p:grpSpPr>
      <p:pic>
        <p:nvPicPr>
          <p:cNvPr id="331" name="Google Shape;331;g3fa448d3d77_1_378"/>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32" name="Google Shape;332;g3fa448d3d77_1_378"/>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 name="Google Shape;333;g3fa448d3d77_1_378"/>
          <p:cNvSpPr txBox="1"/>
          <p:nvPr/>
        </p:nvSpPr>
        <p:spPr>
          <a:xfrm>
            <a:off x="1168550" y="5447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Reading</a:t>
            </a:r>
            <a:endParaRPr b="1" i="0" sz="3000" u="sng" cap="none" strike="noStrike">
              <a:solidFill>
                <a:srgbClr val="000000"/>
              </a:solidFill>
              <a:latin typeface="Raleway"/>
              <a:ea typeface="Raleway"/>
              <a:cs typeface="Raleway"/>
              <a:sym typeface="Raleway"/>
            </a:endParaRPr>
          </a:p>
        </p:txBody>
      </p:sp>
      <p:sp>
        <p:nvSpPr>
          <p:cNvPr id="334" name="Google Shape;334;g3fa448d3d77_1_378"/>
          <p:cNvSpPr txBox="1"/>
          <p:nvPr/>
        </p:nvSpPr>
        <p:spPr>
          <a:xfrm>
            <a:off x="558525" y="1306025"/>
            <a:ext cx="80103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 sz="2000" u="none" cap="none" strike="noStrike">
                <a:solidFill>
                  <a:schemeClr val="dk1"/>
                </a:solidFill>
                <a:latin typeface="Raleway"/>
                <a:ea typeface="Raleway"/>
                <a:cs typeface="Raleway"/>
                <a:sym typeface="Raleway"/>
              </a:rPr>
              <a:t>Children from Year </a:t>
            </a:r>
            <a:r>
              <a:rPr lang="en" sz="2000">
                <a:solidFill>
                  <a:schemeClr val="dk1"/>
                </a:solidFill>
                <a:latin typeface="Raleway"/>
                <a:ea typeface="Raleway"/>
                <a:cs typeface="Raleway"/>
                <a:sym typeface="Raleway"/>
              </a:rPr>
              <a:t>3</a:t>
            </a:r>
            <a:r>
              <a:rPr b="0" i="0" lang="en" sz="2000" u="none" cap="none" strike="noStrike">
                <a:solidFill>
                  <a:schemeClr val="dk1"/>
                </a:solidFill>
                <a:latin typeface="Raleway"/>
                <a:ea typeface="Raleway"/>
                <a:cs typeface="Raleway"/>
                <a:sym typeface="Raleway"/>
              </a:rPr>
              <a:t> up to Year 6 continue to have reading at the centre of all learning. Now that they can decode accurately and fluently, they build on from these strong foundation skills.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chemeClr val="dk1"/>
              </a:buClr>
              <a:buSzPts val="1100"/>
              <a:buFont typeface="Arial"/>
              <a:buNone/>
            </a:pPr>
            <a:r>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chemeClr val="dk1"/>
              </a:buClr>
              <a:buSzPts val="1100"/>
              <a:buFont typeface="Arial"/>
              <a:buNone/>
            </a:pPr>
            <a:r>
              <a:rPr b="0" i="0" lang="en" sz="2000" u="none" cap="none" strike="noStrike">
                <a:solidFill>
                  <a:schemeClr val="dk1"/>
                </a:solidFill>
                <a:latin typeface="Raleway"/>
                <a:ea typeface="Raleway"/>
                <a:cs typeface="Raleway"/>
                <a:sym typeface="Raleway"/>
              </a:rPr>
              <a:t>Children read independently, as a class and in all of their other foundation subjects (such as Geography, History, RE and Science).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chemeClr val="dk1"/>
              </a:buClr>
              <a:buSzPts val="1100"/>
              <a:buFont typeface="Arial"/>
              <a:buNone/>
            </a:pPr>
            <a:r>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chemeClr val="dk1"/>
              </a:buClr>
              <a:buSzPts val="1100"/>
              <a:buFont typeface="Arial"/>
              <a:buNone/>
            </a:pPr>
            <a:r>
              <a:rPr b="0" i="0" lang="en" sz="2000" u="none" cap="none" strike="noStrike">
                <a:solidFill>
                  <a:schemeClr val="dk1"/>
                </a:solidFill>
                <a:latin typeface="Raleway"/>
                <a:ea typeface="Raleway"/>
                <a:cs typeface="Raleway"/>
                <a:sym typeface="Raleway"/>
              </a:rPr>
              <a:t>Children have the opportunity for individual quiet reading every day, reading as a whole class, and being heard read by an adult in school every day, should they require the additional support.</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38" name="Shape 338"/>
        <p:cNvGrpSpPr/>
        <p:nvPr/>
      </p:nvGrpSpPr>
      <p:grpSpPr>
        <a:xfrm>
          <a:off x="0" y="0"/>
          <a:ext cx="0" cy="0"/>
          <a:chOff x="0" y="0"/>
          <a:chExt cx="0" cy="0"/>
        </a:xfrm>
      </p:grpSpPr>
      <p:pic>
        <p:nvPicPr>
          <p:cNvPr id="339" name="Google Shape;339;g3fa448d3d77_1_38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40" name="Google Shape;340;g3fa448d3d77_1_385"/>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g3fa448d3d77_1_385"/>
          <p:cNvSpPr txBox="1"/>
          <p:nvPr/>
        </p:nvSpPr>
        <p:spPr>
          <a:xfrm>
            <a:off x="1168550" y="5447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Reading</a:t>
            </a:r>
            <a:endParaRPr b="1" i="0" sz="3000" u="sng" cap="none" strike="noStrike">
              <a:solidFill>
                <a:srgbClr val="000000"/>
              </a:solidFill>
              <a:latin typeface="Raleway"/>
              <a:ea typeface="Raleway"/>
              <a:cs typeface="Raleway"/>
              <a:sym typeface="Raleway"/>
            </a:endParaRPr>
          </a:p>
        </p:txBody>
      </p:sp>
      <p:sp>
        <p:nvSpPr>
          <p:cNvPr id="342" name="Google Shape;342;g3fa448d3d77_1_385"/>
          <p:cNvSpPr txBox="1"/>
          <p:nvPr/>
        </p:nvSpPr>
        <p:spPr>
          <a:xfrm>
            <a:off x="558525" y="1306025"/>
            <a:ext cx="80103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 sz="2000" u="none" cap="none" strike="noStrike">
                <a:solidFill>
                  <a:schemeClr val="dk1"/>
                </a:solidFill>
                <a:latin typeface="Raleway"/>
                <a:ea typeface="Raleway"/>
                <a:cs typeface="Raleway"/>
                <a:sym typeface="Raleway"/>
              </a:rPr>
              <a:t>At this age, it is still important to read to and listen to your child read daily. We need all children to foster a love of reading, whether this be novels, information texts, graphic novels or magazines.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rPr lang="en" sz="2000">
                <a:solidFill>
                  <a:schemeClr val="dk1"/>
                </a:solidFill>
                <a:latin typeface="Raleway"/>
                <a:ea typeface="Raleway"/>
                <a:cs typeface="Raleway"/>
                <a:sym typeface="Raleway"/>
              </a:rPr>
              <a:t>Children need to bring their reading records into school each week. If they have read at least three times a week they will get a raffle ticket which gives them a chance to win a prize. </a:t>
            </a:r>
            <a:endParaRPr sz="2000">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46" name="Shape 346"/>
        <p:cNvGrpSpPr/>
        <p:nvPr/>
      </p:nvGrpSpPr>
      <p:grpSpPr>
        <a:xfrm>
          <a:off x="0" y="0"/>
          <a:ext cx="0" cy="0"/>
          <a:chOff x="0" y="0"/>
          <a:chExt cx="0" cy="0"/>
        </a:xfrm>
      </p:grpSpPr>
      <p:pic>
        <p:nvPicPr>
          <p:cNvPr id="347" name="Google Shape;347;g3fa448d3d77_1_392"/>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48" name="Google Shape;348;g3fa448d3d77_1_392"/>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g3fa448d3d77_1_392"/>
          <p:cNvSpPr txBox="1"/>
          <p:nvPr/>
        </p:nvSpPr>
        <p:spPr>
          <a:xfrm>
            <a:off x="1124850" y="4420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2700" u="sng" cap="none" strike="noStrike">
                <a:solidFill>
                  <a:srgbClr val="000000"/>
                </a:solidFill>
                <a:latin typeface="Raleway"/>
                <a:ea typeface="Raleway"/>
                <a:cs typeface="Raleway"/>
                <a:sym typeface="Raleway"/>
              </a:rPr>
              <a:t>Whole Class Reading Texts for Year </a:t>
            </a:r>
            <a:r>
              <a:rPr b="1" lang="en" sz="2700" u="sng">
                <a:latin typeface="Raleway"/>
                <a:ea typeface="Raleway"/>
                <a:cs typeface="Raleway"/>
                <a:sym typeface="Raleway"/>
              </a:rPr>
              <a:t>3</a:t>
            </a:r>
            <a:endParaRPr b="1" i="0" sz="2700" u="sng" cap="none" strike="noStrike">
              <a:solidFill>
                <a:srgbClr val="000000"/>
              </a:solidFill>
              <a:latin typeface="Raleway"/>
              <a:ea typeface="Raleway"/>
              <a:cs typeface="Raleway"/>
              <a:sym typeface="Raleway"/>
            </a:endParaRPr>
          </a:p>
        </p:txBody>
      </p:sp>
      <p:pic>
        <p:nvPicPr>
          <p:cNvPr id="350" name="Google Shape;350;g3fa448d3d77_1_392"/>
          <p:cNvPicPr preferRelativeResize="0"/>
          <p:nvPr/>
        </p:nvPicPr>
        <p:blipFill>
          <a:blip r:embed="rId4">
            <a:alphaModFix/>
          </a:blip>
          <a:stretch>
            <a:fillRect/>
          </a:stretch>
        </p:blipFill>
        <p:spPr>
          <a:xfrm>
            <a:off x="680651" y="1154650"/>
            <a:ext cx="2132525" cy="3228601"/>
          </a:xfrm>
          <a:prstGeom prst="rect">
            <a:avLst/>
          </a:prstGeom>
          <a:solidFill>
            <a:srgbClr val="FFFFFF"/>
          </a:solidFill>
          <a:ln cap="flat" cmpd="sng" w="28575">
            <a:solidFill>
              <a:srgbClr val="595959"/>
            </a:solidFill>
            <a:prstDash val="solid"/>
            <a:round/>
            <a:headEnd len="sm" w="sm" type="none"/>
            <a:tailEnd len="sm" w="sm" type="none"/>
          </a:ln>
        </p:spPr>
      </p:pic>
      <p:pic>
        <p:nvPicPr>
          <p:cNvPr id="351" name="Google Shape;351;g3fa448d3d77_1_392"/>
          <p:cNvPicPr preferRelativeResize="0"/>
          <p:nvPr/>
        </p:nvPicPr>
        <p:blipFill>
          <a:blip r:embed="rId5">
            <a:alphaModFix/>
          </a:blip>
          <a:stretch>
            <a:fillRect/>
          </a:stretch>
        </p:blipFill>
        <p:spPr>
          <a:xfrm>
            <a:off x="5986575" y="1088075"/>
            <a:ext cx="2225600" cy="3361749"/>
          </a:xfrm>
          <a:prstGeom prst="rect">
            <a:avLst/>
          </a:prstGeom>
          <a:solidFill>
            <a:srgbClr val="FFFFFF"/>
          </a:solidFill>
          <a:ln cap="flat" cmpd="sng" w="28575">
            <a:solidFill>
              <a:srgbClr val="595959"/>
            </a:solidFill>
            <a:prstDash val="solid"/>
            <a:round/>
            <a:headEnd len="sm" w="sm" type="none"/>
            <a:tailEnd len="sm" w="sm" type="none"/>
          </a:ln>
        </p:spPr>
      </p:pic>
      <p:pic>
        <p:nvPicPr>
          <p:cNvPr id="352" name="Google Shape;352;g3fa448d3d77_1_392"/>
          <p:cNvPicPr preferRelativeResize="0"/>
          <p:nvPr/>
        </p:nvPicPr>
        <p:blipFill>
          <a:blip r:embed="rId6">
            <a:alphaModFix/>
          </a:blip>
          <a:stretch>
            <a:fillRect/>
          </a:stretch>
        </p:blipFill>
        <p:spPr>
          <a:xfrm>
            <a:off x="3141785" y="1226775"/>
            <a:ext cx="2516175" cy="3084350"/>
          </a:xfrm>
          <a:prstGeom prst="rect">
            <a:avLst/>
          </a:prstGeom>
          <a:solidFill>
            <a:srgbClr val="FFFFFF"/>
          </a:solidFill>
          <a:ln cap="flat" cmpd="sng" w="28575">
            <a:solidFill>
              <a:srgbClr val="595959"/>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56" name="Shape 356"/>
        <p:cNvGrpSpPr/>
        <p:nvPr/>
      </p:nvGrpSpPr>
      <p:grpSpPr>
        <a:xfrm>
          <a:off x="0" y="0"/>
          <a:ext cx="0" cy="0"/>
          <a:chOff x="0" y="0"/>
          <a:chExt cx="0" cy="0"/>
        </a:xfrm>
      </p:grpSpPr>
      <p:pic>
        <p:nvPicPr>
          <p:cNvPr id="357" name="Google Shape;357;g3fa448d3d77_1_401"/>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58" name="Google Shape;358;g3fa448d3d77_1_401"/>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g3fa448d3d77_1_401"/>
          <p:cNvSpPr txBox="1"/>
          <p:nvPr/>
        </p:nvSpPr>
        <p:spPr>
          <a:xfrm>
            <a:off x="1242675" y="6593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Reading Books</a:t>
            </a:r>
            <a:endParaRPr b="1" i="0" sz="3000" u="sng" cap="none" strike="noStrike">
              <a:solidFill>
                <a:srgbClr val="000000"/>
              </a:solidFill>
              <a:latin typeface="Raleway"/>
              <a:ea typeface="Raleway"/>
              <a:cs typeface="Raleway"/>
              <a:sym typeface="Raleway"/>
            </a:endParaRPr>
          </a:p>
        </p:txBody>
      </p:sp>
      <p:sp>
        <p:nvSpPr>
          <p:cNvPr id="360" name="Google Shape;360;g3fa448d3d77_1_401"/>
          <p:cNvSpPr txBox="1"/>
          <p:nvPr/>
        </p:nvSpPr>
        <p:spPr>
          <a:xfrm>
            <a:off x="1023475" y="1446850"/>
            <a:ext cx="7057200" cy="3402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0" i="0" lang="en" sz="1900" u="none" cap="none" strike="noStrike">
                <a:solidFill>
                  <a:srgbClr val="000000"/>
                </a:solidFill>
                <a:latin typeface="Raleway"/>
                <a:ea typeface="Raleway"/>
                <a:cs typeface="Raleway"/>
                <a:sym typeface="Raleway"/>
              </a:rPr>
              <a:t>Children are provided with opportunities to read independently and for pleasure daily in Year </a:t>
            </a:r>
            <a:r>
              <a:rPr lang="en" sz="1900">
                <a:latin typeface="Raleway"/>
                <a:ea typeface="Raleway"/>
                <a:cs typeface="Raleway"/>
                <a:sym typeface="Raleway"/>
              </a:rPr>
              <a:t>3</a:t>
            </a:r>
            <a:r>
              <a:rPr b="0" i="0" lang="en" sz="1900" u="none" cap="none" strike="noStrike">
                <a:solidFill>
                  <a:srgbClr val="000000"/>
                </a:solidFill>
                <a:latin typeface="Raleway"/>
                <a:ea typeface="Raleway"/>
                <a:cs typeface="Raleway"/>
                <a:sym typeface="Raleway"/>
              </a:rPr>
              <a:t>.</a:t>
            </a:r>
            <a:endParaRPr b="0" i="0" sz="13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2000"/>
              <a:buFont typeface="Arial"/>
              <a:buNone/>
            </a:pPr>
            <a:r>
              <a:rPr b="0" i="0" lang="en" sz="1900" u="none" cap="none" strike="noStrike">
                <a:solidFill>
                  <a:srgbClr val="000000"/>
                </a:solidFill>
                <a:latin typeface="Raleway"/>
                <a:ea typeface="Raleway"/>
                <a:cs typeface="Raleway"/>
                <a:sym typeface="Raleway"/>
              </a:rPr>
              <a:t>Therefore, your child will be expected to have a reading book in school every day. These can be borrowed from our book corner, a book banded book or their own book from home.</a:t>
            </a:r>
            <a:endParaRPr b="0" i="0" sz="13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2000"/>
              <a:buFont typeface="Arial"/>
              <a:buNone/>
            </a:pPr>
            <a:r>
              <a:t/>
            </a:r>
            <a:endParaRPr b="0" i="0" sz="19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2000"/>
              <a:buFont typeface="Arial"/>
              <a:buNone/>
            </a:pPr>
            <a:r>
              <a:rPr b="0" i="0" lang="en" sz="1900" u="none" cap="none" strike="noStrike">
                <a:solidFill>
                  <a:srgbClr val="000000"/>
                </a:solidFill>
                <a:latin typeface="Raleway"/>
                <a:ea typeface="Raleway"/>
                <a:cs typeface="Raleway"/>
                <a:sym typeface="Raleway"/>
              </a:rPr>
              <a:t>These books can be kept in their lockers at school or brought home if they wish to continue reading in their free time.</a:t>
            </a:r>
            <a:endParaRPr b="0" i="0" sz="19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64" name="Shape 364"/>
        <p:cNvGrpSpPr/>
        <p:nvPr/>
      </p:nvGrpSpPr>
      <p:grpSpPr>
        <a:xfrm>
          <a:off x="0" y="0"/>
          <a:ext cx="0" cy="0"/>
          <a:chOff x="0" y="0"/>
          <a:chExt cx="0" cy="0"/>
        </a:xfrm>
      </p:grpSpPr>
      <p:pic>
        <p:nvPicPr>
          <p:cNvPr id="365" name="Google Shape;365;g3fa448d3d77_1_408"/>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66" name="Google Shape;366;g3fa448d3d77_1_408"/>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7" name="Google Shape;367;g3fa448d3d77_1_408"/>
          <p:cNvSpPr txBox="1"/>
          <p:nvPr/>
        </p:nvSpPr>
        <p:spPr>
          <a:xfrm>
            <a:off x="3098000" y="4642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Power of Reading</a:t>
            </a:r>
            <a:endParaRPr b="1" i="0" sz="3000" u="sng" cap="none" strike="noStrike">
              <a:solidFill>
                <a:srgbClr val="000000"/>
              </a:solidFill>
              <a:latin typeface="Raleway"/>
              <a:ea typeface="Raleway"/>
              <a:cs typeface="Raleway"/>
              <a:sym typeface="Raleway"/>
            </a:endParaRPr>
          </a:p>
        </p:txBody>
      </p:sp>
      <p:sp>
        <p:nvSpPr>
          <p:cNvPr id="368" name="Google Shape;368;g3fa448d3d77_1_408"/>
          <p:cNvSpPr/>
          <p:nvPr/>
        </p:nvSpPr>
        <p:spPr>
          <a:xfrm>
            <a:off x="562150" y="1042350"/>
            <a:ext cx="2768400" cy="1753500"/>
          </a:xfrm>
          <a:prstGeom prst="ellipse">
            <a:avLst/>
          </a:prstGeom>
          <a:solidFill>
            <a:srgbClr val="CFE2F3"/>
          </a:solidFill>
          <a:ln cap="flat" cmpd="sng" w="28575">
            <a:solidFill>
              <a:srgbClr val="3C78D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9" name="Google Shape;369;g3fa448d3d77_1_408"/>
          <p:cNvSpPr txBox="1"/>
          <p:nvPr/>
        </p:nvSpPr>
        <p:spPr>
          <a:xfrm>
            <a:off x="737775" y="1381500"/>
            <a:ext cx="2248500" cy="10752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300"/>
              <a:buFont typeface="Arial"/>
              <a:buNone/>
            </a:pPr>
            <a:r>
              <a:rPr i="0" lang="en" sz="1300" u="none" cap="none" strike="noStrike">
                <a:solidFill>
                  <a:srgbClr val="0B5394"/>
                </a:solidFill>
                <a:latin typeface="Raleway"/>
                <a:ea typeface="Raleway"/>
                <a:cs typeface="Raleway"/>
                <a:sym typeface="Raleway"/>
              </a:rPr>
              <a:t>Children that read 20 minutes every day or more can learn upward of two million words annually.</a:t>
            </a:r>
            <a:endParaRPr i="0" sz="900" u="none" cap="none" strike="noStrike">
              <a:solidFill>
                <a:srgbClr val="000000"/>
              </a:solidFill>
              <a:latin typeface="Raleway"/>
              <a:ea typeface="Raleway"/>
              <a:cs typeface="Raleway"/>
              <a:sym typeface="Raleway"/>
            </a:endParaRPr>
          </a:p>
        </p:txBody>
      </p:sp>
      <p:sp>
        <p:nvSpPr>
          <p:cNvPr id="370" name="Google Shape;370;g3fa448d3d77_1_408"/>
          <p:cNvSpPr/>
          <p:nvPr/>
        </p:nvSpPr>
        <p:spPr>
          <a:xfrm>
            <a:off x="1557750" y="2881150"/>
            <a:ext cx="2768400" cy="1753500"/>
          </a:xfrm>
          <a:prstGeom prst="ellipse">
            <a:avLst/>
          </a:prstGeom>
          <a:solidFill>
            <a:srgbClr val="D9D2E9"/>
          </a:solidFill>
          <a:ln cap="flat" cmpd="sng" w="2857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 name="Google Shape;371;g3fa448d3d77_1_408"/>
          <p:cNvSpPr txBox="1"/>
          <p:nvPr/>
        </p:nvSpPr>
        <p:spPr>
          <a:xfrm>
            <a:off x="1817700" y="3186100"/>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i="0" lang="en" sz="1400" u="none" cap="none" strike="noStrike">
                <a:solidFill>
                  <a:srgbClr val="351C75"/>
                </a:solidFill>
                <a:latin typeface="Raleway"/>
                <a:ea typeface="Raleway"/>
                <a:cs typeface="Raleway"/>
                <a:sym typeface="Raleway"/>
              </a:rPr>
              <a:t>80% of children have increases in specific areas of the brain when they’re read to daily.</a:t>
            </a:r>
            <a:endParaRPr i="0" sz="1000" u="none" cap="none" strike="noStrike">
              <a:solidFill>
                <a:srgbClr val="351C75"/>
              </a:solidFill>
              <a:latin typeface="Raleway"/>
              <a:ea typeface="Raleway"/>
              <a:cs typeface="Raleway"/>
              <a:sym typeface="Raleway"/>
            </a:endParaRPr>
          </a:p>
        </p:txBody>
      </p:sp>
      <p:sp>
        <p:nvSpPr>
          <p:cNvPr id="372" name="Google Shape;372;g3fa448d3d77_1_408"/>
          <p:cNvSpPr/>
          <p:nvPr/>
        </p:nvSpPr>
        <p:spPr>
          <a:xfrm>
            <a:off x="3658650" y="1381500"/>
            <a:ext cx="2768400" cy="1753500"/>
          </a:xfrm>
          <a:prstGeom prst="ellipse">
            <a:avLst/>
          </a:prstGeom>
          <a:solidFill>
            <a:srgbClr val="D9EAD3"/>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 name="Google Shape;373;g3fa448d3d77_1_408"/>
          <p:cNvSpPr txBox="1"/>
          <p:nvPr/>
        </p:nvSpPr>
        <p:spPr>
          <a:xfrm>
            <a:off x="3977250" y="1686450"/>
            <a:ext cx="21312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i="0" lang="en" sz="1400" u="none" cap="none" strike="noStrike">
                <a:solidFill>
                  <a:srgbClr val="38761D"/>
                </a:solidFill>
                <a:latin typeface="Raleway"/>
                <a:ea typeface="Raleway"/>
                <a:cs typeface="Raleway"/>
                <a:sym typeface="Raleway"/>
              </a:rPr>
              <a:t>Regular reading has been shown to lower stress levels by as much as 68%.</a:t>
            </a:r>
            <a:endParaRPr i="0" sz="1000" u="none" cap="none" strike="noStrike">
              <a:solidFill>
                <a:srgbClr val="38761D"/>
              </a:solidFill>
              <a:latin typeface="Raleway"/>
              <a:ea typeface="Raleway"/>
              <a:cs typeface="Raleway"/>
              <a:sym typeface="Raleway"/>
            </a:endParaRPr>
          </a:p>
        </p:txBody>
      </p:sp>
      <p:sp>
        <p:nvSpPr>
          <p:cNvPr id="374" name="Google Shape;374;g3fa448d3d77_1_408"/>
          <p:cNvSpPr/>
          <p:nvPr/>
        </p:nvSpPr>
        <p:spPr>
          <a:xfrm>
            <a:off x="5633200" y="2881150"/>
            <a:ext cx="2768400" cy="1753500"/>
          </a:xfrm>
          <a:prstGeom prst="ellipse">
            <a:avLst/>
          </a:prstGeom>
          <a:solidFill>
            <a:srgbClr val="F4CCCC"/>
          </a:solidFill>
          <a:ln cap="flat" cmpd="sng" w="28575">
            <a:solidFill>
              <a:srgbClr val="99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 name="Google Shape;375;g3fa448d3d77_1_408"/>
          <p:cNvSpPr txBox="1"/>
          <p:nvPr/>
        </p:nvSpPr>
        <p:spPr>
          <a:xfrm>
            <a:off x="5893150" y="3256375"/>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chemeClr val="dk1"/>
              </a:buClr>
              <a:buSzPts val="1100"/>
              <a:buFont typeface="Arial"/>
              <a:buNone/>
            </a:pPr>
            <a:r>
              <a:rPr i="0" lang="en" sz="1400" u="none" cap="none" strike="noStrike">
                <a:solidFill>
                  <a:srgbClr val="990000"/>
                </a:solidFill>
                <a:latin typeface="Raleway"/>
                <a:ea typeface="Raleway"/>
                <a:cs typeface="Raleway"/>
                <a:sym typeface="Raleway"/>
              </a:rPr>
              <a:t>Children that read for five minutes every day take in 282,000 new words every year.</a:t>
            </a:r>
            <a:endParaRPr i="0" sz="600" u="none" cap="none" strike="noStrike">
              <a:solidFill>
                <a:srgbClr val="990000"/>
              </a:solidFill>
              <a:latin typeface="Raleway"/>
              <a:ea typeface="Raleway"/>
              <a:cs typeface="Raleway"/>
              <a:sym typeface="Ralewa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4"/>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1" name="Google Shape;381;p4"/>
          <p:cNvSpPr txBox="1"/>
          <p:nvPr>
            <p:ph type="ctrTitle"/>
          </p:nvPr>
        </p:nvSpPr>
        <p:spPr>
          <a:xfrm>
            <a:off x="685800" y="807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Day in the life of Year 3</a:t>
            </a:r>
            <a:endParaRPr i="1">
              <a:solidFill>
                <a:schemeClr val="dk2"/>
              </a:solidFill>
            </a:endParaRPr>
          </a:p>
        </p:txBody>
      </p:sp>
      <p:sp>
        <p:nvSpPr>
          <p:cNvPr id="382" name="Google Shape;382;p4"/>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83" name="Google Shape;383;p4"/>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graphicFrame>
        <p:nvGraphicFramePr>
          <p:cNvPr id="388" name="Google Shape;388;g27dfe88148b_0_0"/>
          <p:cNvGraphicFramePr/>
          <p:nvPr/>
        </p:nvGraphicFramePr>
        <p:xfrm>
          <a:off x="74063" y="107900"/>
          <a:ext cx="3000000" cy="3000000"/>
        </p:xfrm>
        <a:graphic>
          <a:graphicData uri="http://schemas.openxmlformats.org/drawingml/2006/table">
            <a:tbl>
              <a:tblPr bandCol="1" bandRow="1">
                <a:noFill/>
                <a:tableStyleId>{6B772632-22F3-4870-8CB2-43B1CB5DD010}</a:tableStyleId>
              </a:tblPr>
              <a:tblGrid>
                <a:gridCol w="420275"/>
                <a:gridCol w="1716900"/>
                <a:gridCol w="1707975"/>
                <a:gridCol w="1681150"/>
                <a:gridCol w="1743725"/>
                <a:gridCol w="1725825"/>
              </a:tblGrid>
              <a:tr h="228900">
                <a:tc>
                  <a:txBody>
                    <a:bodyPr/>
                    <a:lstStyle/>
                    <a:p>
                      <a:pPr indent="457200" lvl="0" marL="0" marR="0" rtl="0" algn="l">
                        <a:lnSpc>
                          <a:spcPct val="100000"/>
                        </a:lnSpc>
                        <a:spcBef>
                          <a:spcPts val="0"/>
                        </a:spcBef>
                        <a:spcAft>
                          <a:spcPts val="0"/>
                        </a:spcAft>
                        <a:buClr>
                          <a:srgbClr val="000000"/>
                        </a:buClr>
                        <a:buSzPts val="700"/>
                        <a:buFont typeface="Arial"/>
                        <a:buNone/>
                      </a:pPr>
                      <a:r>
                        <a:t/>
                      </a:r>
                      <a:endParaRPr sz="700" u="none" cap="none" strike="noStrike">
                        <a:latin typeface="Delius"/>
                        <a:ea typeface="Delius"/>
                        <a:cs typeface="Delius"/>
                        <a:sym typeface="Delius"/>
                      </a:endParaRPr>
                    </a:p>
                  </a:txBody>
                  <a:tcPr marT="63500" marB="63500" marR="63500" marL="63500">
                    <a:lnL cap="flat" cmpd="sng" w="9525">
                      <a:solidFill>
                        <a:srgbClr val="000000"/>
                      </a:solidFill>
                      <a:prstDash val="solid"/>
                      <a:round/>
                      <a:headEnd len="sm" w="sm" type="none"/>
                      <a:tailEnd len="sm" w="sm" type="none"/>
                    </a:lnL>
                    <a:lnT cap="flat" cmpd="sng" w="9525">
                      <a:solidFill>
                        <a:srgbClr val="000000"/>
                      </a:solidFill>
                      <a:prstDash val="solid"/>
                      <a:round/>
                      <a:headEnd len="sm" w="sm" type="none"/>
                      <a:tailEnd len="sm" w="sm" type="none"/>
                    </a:lnT>
                  </a:tcPr>
                </a:tc>
                <a:tc>
                  <a:txBody>
                    <a:bodyPr/>
                    <a:lstStyle/>
                    <a:p>
                      <a:pPr indent="0" lvl="0" marL="0" marR="0" rtl="0" algn="ctr">
                        <a:lnSpc>
                          <a:spcPct val="100000"/>
                        </a:lnSpc>
                        <a:spcBef>
                          <a:spcPts val="0"/>
                        </a:spcBef>
                        <a:spcAft>
                          <a:spcPts val="0"/>
                        </a:spcAft>
                        <a:buClr>
                          <a:srgbClr val="000000"/>
                        </a:buClr>
                        <a:buSzPts val="900"/>
                        <a:buFont typeface="Arial"/>
                        <a:buNone/>
                      </a:pPr>
                      <a:r>
                        <a:rPr b="1" lang="en" sz="900" u="none" cap="none" strike="noStrike">
                          <a:latin typeface="Delius"/>
                          <a:ea typeface="Delius"/>
                          <a:cs typeface="Delius"/>
                          <a:sym typeface="Delius"/>
                        </a:rPr>
                        <a:t>Monday</a:t>
                      </a:r>
                      <a:endParaRPr sz="700" u="none" cap="none" strike="noStrike">
                        <a:highlight>
                          <a:srgbClr val="FFFF00"/>
                        </a:highlight>
                        <a:latin typeface="Delius"/>
                        <a:ea typeface="Delius"/>
                        <a:cs typeface="Delius"/>
                        <a:sym typeface="Delius"/>
                      </a:endParaRPr>
                    </a:p>
                  </a:txBody>
                  <a:tcPr marT="63500" marB="63500" marR="63500" marL="63500">
                    <a:solidFill>
                      <a:srgbClr val="CCCCCC"/>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b="1" lang="en" sz="900" u="none" cap="none" strike="noStrike">
                          <a:latin typeface="Delius"/>
                          <a:ea typeface="Delius"/>
                          <a:cs typeface="Delius"/>
                          <a:sym typeface="Delius"/>
                        </a:rPr>
                        <a:t>Tuesday </a:t>
                      </a:r>
                      <a:endParaRPr b="1" sz="500" u="none" cap="none" strike="noStrike">
                        <a:latin typeface="Delius"/>
                        <a:ea typeface="Delius"/>
                        <a:cs typeface="Delius"/>
                        <a:sym typeface="Delius"/>
                      </a:endParaRPr>
                    </a:p>
                  </a:txBody>
                  <a:tcPr marT="63500" marB="63500" marR="63500" marL="63500">
                    <a:solidFill>
                      <a:srgbClr val="D9D9D9"/>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b="1" lang="en" sz="900" u="none" cap="none" strike="noStrike">
                          <a:latin typeface="Delius"/>
                          <a:ea typeface="Delius"/>
                          <a:cs typeface="Delius"/>
                          <a:sym typeface="Delius"/>
                        </a:rPr>
                        <a:t>Wednesday</a:t>
                      </a:r>
                      <a:endParaRPr b="1" sz="700" u="none" cap="none" strike="noStrike">
                        <a:highlight>
                          <a:srgbClr val="00FFFF"/>
                        </a:highlight>
                        <a:latin typeface="Delius"/>
                        <a:ea typeface="Delius"/>
                        <a:cs typeface="Delius"/>
                        <a:sym typeface="Delius"/>
                      </a:endParaRPr>
                    </a:p>
                  </a:txBody>
                  <a:tcPr marT="63500" marB="63500" marR="63500" marL="63500">
                    <a:solidFill>
                      <a:srgbClr val="D9D9D9"/>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b="1" lang="en" sz="900" u="none" cap="none" strike="noStrike">
                          <a:latin typeface="Delius"/>
                          <a:ea typeface="Delius"/>
                          <a:cs typeface="Delius"/>
                          <a:sym typeface="Delius"/>
                        </a:rPr>
                        <a:t>Thursday</a:t>
                      </a:r>
                      <a:endParaRPr b="1" sz="800" u="none" cap="none" strike="noStrike">
                        <a:highlight>
                          <a:srgbClr val="FFFF00"/>
                        </a:highlight>
                        <a:latin typeface="Delius"/>
                        <a:ea typeface="Delius"/>
                        <a:cs typeface="Delius"/>
                        <a:sym typeface="Delius"/>
                      </a:endParaRPr>
                    </a:p>
                  </a:txBody>
                  <a:tcPr marT="63500" marB="63500" marR="63500" marL="63500">
                    <a:solidFill>
                      <a:srgbClr val="D9D9D9"/>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b="1" lang="en" sz="900" u="none" cap="none" strike="noStrike">
                          <a:latin typeface="Delius"/>
                          <a:ea typeface="Delius"/>
                          <a:cs typeface="Delius"/>
                          <a:sym typeface="Delius"/>
                        </a:rPr>
                        <a:t>Friday</a:t>
                      </a:r>
                      <a:endParaRPr b="1" sz="700" u="none" cap="none" strike="noStrike">
                        <a:highlight>
                          <a:srgbClr val="FFFF00"/>
                        </a:highlight>
                        <a:latin typeface="Delius"/>
                        <a:ea typeface="Delius"/>
                        <a:cs typeface="Delius"/>
                        <a:sym typeface="Delius"/>
                      </a:endParaRPr>
                    </a:p>
                  </a:txBody>
                  <a:tcPr marT="63500" marB="63500" marR="63500" marL="63500">
                    <a:solidFill>
                      <a:srgbClr val="D9D9D9"/>
                    </a:solidFill>
                  </a:tcPr>
                </a:tc>
              </a:tr>
              <a:tr h="295900">
                <a:tc>
                  <a:txBody>
                    <a:bodyPr/>
                    <a:lstStyle/>
                    <a:p>
                      <a:pPr indent="0" lvl="0" marL="0" marR="0" rtl="0" algn="ctr">
                        <a:lnSpc>
                          <a:spcPct val="100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8:50 9:10</a:t>
                      </a:r>
                      <a:endParaRPr sz="7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D9D9D9"/>
                    </a:solidFill>
                  </a:tcPr>
                </a:tc>
                <a:tc gridSpan="5">
                  <a:txBody>
                    <a:bodyPr/>
                    <a:lstStyle/>
                    <a:p>
                      <a:pPr indent="0" lvl="0" marL="0" marR="0" rtl="0" algn="ctr">
                        <a:lnSpc>
                          <a:spcPct val="100000"/>
                        </a:lnSpc>
                        <a:spcBef>
                          <a:spcPts val="0"/>
                        </a:spcBef>
                        <a:spcAft>
                          <a:spcPts val="0"/>
                        </a:spcAft>
                        <a:buClr>
                          <a:srgbClr val="000000"/>
                        </a:buClr>
                        <a:buSzPts val="900"/>
                        <a:buFont typeface="Arial"/>
                        <a:buNone/>
                      </a:pPr>
                      <a:r>
                        <a:rPr lang="en" sz="900" u="none" cap="none" strike="noStrike">
                          <a:latin typeface="Delius"/>
                          <a:ea typeface="Delius"/>
                          <a:cs typeface="Delius"/>
                          <a:sym typeface="Delius"/>
                        </a:rPr>
                        <a:t>Morning Challenge</a:t>
                      </a:r>
                      <a:endParaRPr sz="400" u="none" cap="none" strike="noStrike">
                        <a:latin typeface="Delius"/>
                        <a:ea typeface="Delius"/>
                        <a:cs typeface="Delius"/>
                        <a:sym typeface="Delius"/>
                      </a:endParaRPr>
                    </a:p>
                  </a:txBody>
                  <a:tcPr marT="63500" marB="63500" marR="63500" marL="63500">
                    <a:solidFill>
                      <a:srgbClr val="EEECE1"/>
                    </a:solidFill>
                  </a:tcPr>
                </a:tc>
                <a:tc hMerge="1"/>
                <a:tc hMerge="1"/>
                <a:tc hMerge="1"/>
                <a:tc hMerge="1"/>
              </a:tr>
              <a:tr h="329400">
                <a:tc>
                  <a:txBody>
                    <a:bodyPr/>
                    <a:lstStyle/>
                    <a:p>
                      <a:pPr indent="0" lvl="0" marL="0" marR="0" rtl="0" algn="ctr">
                        <a:lnSpc>
                          <a:spcPct val="100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9:10</a:t>
                      </a:r>
                      <a:endParaRPr sz="700" u="none" cap="none" strike="noStrike">
                        <a:latin typeface="Delius"/>
                        <a:ea typeface="Delius"/>
                        <a:cs typeface="Delius"/>
                        <a:sym typeface="Delius"/>
                      </a:endParaRPr>
                    </a:p>
                    <a:p>
                      <a:pPr indent="0" lvl="0" marL="0" marR="0" rtl="0" algn="ctr">
                        <a:lnSpc>
                          <a:spcPct val="100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9:30</a:t>
                      </a:r>
                      <a:endParaRPr sz="700" u="none" cap="none" strike="noStrike">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solidFill>
                      <a:srgbClr val="D9D9D9"/>
                    </a:solidFill>
                  </a:tcPr>
                </a:tc>
                <a:tc>
                  <a:txBody>
                    <a:bodyPr/>
                    <a:lstStyle/>
                    <a:p>
                      <a:pPr indent="0" lvl="0" marL="0" rtl="0" algn="ctr">
                        <a:spcBef>
                          <a:spcPts val="0"/>
                        </a:spcBef>
                        <a:spcAft>
                          <a:spcPts val="0"/>
                        </a:spcAft>
                        <a:buClr>
                          <a:srgbClr val="000000"/>
                        </a:buClr>
                        <a:buSzPts val="900"/>
                        <a:buFont typeface="Arial"/>
                        <a:buNone/>
                      </a:pPr>
                      <a:r>
                        <a:rPr lang="en" sz="900">
                          <a:latin typeface="Delius"/>
                          <a:ea typeface="Delius"/>
                          <a:cs typeface="Delius"/>
                          <a:sym typeface="Delius"/>
                        </a:rPr>
                        <a:t>Spelling</a:t>
                      </a:r>
                      <a:endParaRPr sz="900">
                        <a:latin typeface="Delius"/>
                        <a:ea typeface="Delius"/>
                        <a:cs typeface="Delius"/>
                        <a:sym typeface="Delius"/>
                      </a:endParaRPr>
                    </a:p>
                  </a:txBody>
                  <a:tcPr marT="63500" marB="63500" marR="63500" marL="63500">
                    <a:solidFill>
                      <a:srgbClr val="D9EAD3"/>
                    </a:solidFill>
                  </a:tcPr>
                </a:tc>
                <a:tc>
                  <a:txBody>
                    <a:bodyPr/>
                    <a:lstStyle/>
                    <a:p>
                      <a:pPr indent="0" lvl="0" marL="0" rtl="0" algn="ctr">
                        <a:spcBef>
                          <a:spcPts val="0"/>
                        </a:spcBef>
                        <a:spcAft>
                          <a:spcPts val="0"/>
                        </a:spcAft>
                        <a:buNone/>
                      </a:pPr>
                      <a:r>
                        <a:rPr lang="en" sz="900">
                          <a:latin typeface="Delius"/>
                          <a:ea typeface="Delius"/>
                          <a:cs typeface="Delius"/>
                          <a:sym typeface="Delius"/>
                        </a:rPr>
                        <a:t>Spelling</a:t>
                      </a:r>
                      <a:endParaRPr sz="900">
                        <a:latin typeface="Delius"/>
                        <a:ea typeface="Delius"/>
                        <a:cs typeface="Delius"/>
                        <a:sym typeface="Delius"/>
                      </a:endParaRPr>
                    </a:p>
                  </a:txBody>
                  <a:tcPr marT="63500" marB="63500" marR="63500" marL="63500">
                    <a:solidFill>
                      <a:srgbClr val="D9EAD3"/>
                    </a:solidFill>
                  </a:tcPr>
                </a:tc>
                <a:tc>
                  <a:txBody>
                    <a:bodyPr/>
                    <a:lstStyle/>
                    <a:p>
                      <a:pPr indent="0" lvl="0" marL="0" rtl="0" algn="ctr">
                        <a:spcBef>
                          <a:spcPts val="0"/>
                        </a:spcBef>
                        <a:spcAft>
                          <a:spcPts val="0"/>
                        </a:spcAft>
                        <a:buNone/>
                      </a:pPr>
                      <a:r>
                        <a:rPr lang="en" sz="900">
                          <a:latin typeface="Delius"/>
                          <a:ea typeface="Delius"/>
                          <a:cs typeface="Delius"/>
                          <a:sym typeface="Delius"/>
                        </a:rPr>
                        <a:t>Spelling</a:t>
                      </a:r>
                      <a:endParaRPr sz="900">
                        <a:latin typeface="Delius"/>
                        <a:ea typeface="Delius"/>
                        <a:cs typeface="Delius"/>
                        <a:sym typeface="Delius"/>
                      </a:endParaRPr>
                    </a:p>
                  </a:txBody>
                  <a:tcPr marT="63500" marB="63500" marR="63500" marL="63500">
                    <a:solidFill>
                      <a:srgbClr val="D9EAD3"/>
                    </a:solidFill>
                  </a:tcPr>
                </a:tc>
                <a:tc>
                  <a:txBody>
                    <a:bodyPr/>
                    <a:lstStyle/>
                    <a:p>
                      <a:pPr indent="0" lvl="0" marL="0" rtl="0" algn="ctr">
                        <a:spcBef>
                          <a:spcPts val="0"/>
                        </a:spcBef>
                        <a:spcAft>
                          <a:spcPts val="0"/>
                        </a:spcAft>
                        <a:buNone/>
                      </a:pPr>
                      <a:r>
                        <a:rPr lang="en" sz="900">
                          <a:latin typeface="Delius"/>
                          <a:ea typeface="Delius"/>
                          <a:cs typeface="Delius"/>
                          <a:sym typeface="Delius"/>
                        </a:rPr>
                        <a:t>Spelling</a:t>
                      </a:r>
                      <a:endParaRPr sz="900">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EAD3"/>
                    </a:solidFill>
                  </a:tcPr>
                </a:tc>
                <a:tc>
                  <a:txBody>
                    <a:bodyPr/>
                    <a:lstStyle/>
                    <a:p>
                      <a:pPr indent="0" lvl="0" marL="0" rtl="0" algn="ctr">
                        <a:spcBef>
                          <a:spcPts val="0"/>
                        </a:spcBef>
                        <a:spcAft>
                          <a:spcPts val="0"/>
                        </a:spcAft>
                        <a:buNone/>
                      </a:pPr>
                      <a:r>
                        <a:rPr lang="en" sz="900">
                          <a:latin typeface="Delius"/>
                          <a:ea typeface="Delius"/>
                          <a:cs typeface="Delius"/>
                          <a:sym typeface="Delius"/>
                        </a:rPr>
                        <a:t>Spelling</a:t>
                      </a:r>
                      <a:endParaRPr sz="900">
                        <a:latin typeface="Delius"/>
                        <a:ea typeface="Delius"/>
                        <a:cs typeface="Delius"/>
                        <a:sym typeface="Delius"/>
                      </a:endParaRPr>
                    </a:p>
                  </a:txBody>
                  <a:tcPr marT="63500" marB="63500" marR="63500" marL="63500">
                    <a:solidFill>
                      <a:srgbClr val="D9EAD3"/>
                    </a:solidFill>
                  </a:tcPr>
                </a:tc>
              </a:tr>
              <a:tr h="38800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latin typeface="Delius"/>
                        <a:ea typeface="Delius"/>
                        <a:cs typeface="Delius"/>
                        <a:sym typeface="Delius"/>
                      </a:endParaRPr>
                    </a:p>
                    <a:p>
                      <a:pPr indent="0" lvl="0" marL="0" marR="0" rtl="0" algn="ctr">
                        <a:lnSpc>
                          <a:spcPct val="100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9:30 – </a:t>
                      </a:r>
                      <a:br>
                        <a:rPr lang="en" sz="700" u="none" cap="none" strike="noStrike">
                          <a:latin typeface="Delius"/>
                          <a:ea typeface="Delius"/>
                          <a:cs typeface="Delius"/>
                          <a:sym typeface="Delius"/>
                        </a:rPr>
                      </a:br>
                      <a:r>
                        <a:rPr lang="en" sz="700" u="none" cap="none" strike="noStrike">
                          <a:latin typeface="Delius"/>
                          <a:ea typeface="Delius"/>
                          <a:cs typeface="Delius"/>
                          <a:sym typeface="Delius"/>
                        </a:rPr>
                        <a:t>10: 30</a:t>
                      </a:r>
                      <a:endParaRPr sz="700" u="none" cap="none" strike="noStrike">
                        <a:latin typeface="Delius"/>
                        <a:ea typeface="Delius"/>
                        <a:cs typeface="Delius"/>
                        <a:sym typeface="Delius"/>
                      </a:endParaRPr>
                    </a:p>
                  </a:txBody>
                  <a:tcPr marT="63500" marB="63500" marR="63500" marL="63500">
                    <a:solidFill>
                      <a:srgbClr val="D9D9D9"/>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a:latin typeface="Delius"/>
                          <a:ea typeface="Delius"/>
                          <a:cs typeface="Delius"/>
                          <a:sym typeface="Delius"/>
                        </a:rPr>
                        <a:t>Literacy</a:t>
                      </a:r>
                      <a:endParaRPr sz="900" u="none" cap="none" strike="noStrike">
                        <a:latin typeface="Delius"/>
                        <a:ea typeface="Delius"/>
                        <a:cs typeface="Delius"/>
                        <a:sym typeface="Delius"/>
                      </a:endParaRPr>
                    </a:p>
                  </a:txBody>
                  <a:tcPr marT="63500" marB="63500" marR="63500" marL="63500">
                    <a:solidFill>
                      <a:srgbClr val="CFE2F3"/>
                    </a:solidFill>
                  </a:tcPr>
                </a:tc>
                <a:tc>
                  <a:txBody>
                    <a:bodyPr/>
                    <a:lstStyle/>
                    <a:p>
                      <a:pPr indent="0" lvl="0" marL="0" rtl="0" algn="ctr">
                        <a:spcBef>
                          <a:spcPts val="0"/>
                        </a:spcBef>
                        <a:spcAft>
                          <a:spcPts val="0"/>
                        </a:spcAft>
                        <a:buNone/>
                      </a:pPr>
                      <a:r>
                        <a:rPr lang="en" sz="900">
                          <a:latin typeface="Delius"/>
                          <a:ea typeface="Delius"/>
                          <a:cs typeface="Delius"/>
                          <a:sym typeface="Delius"/>
                        </a:rPr>
                        <a:t>Literacy</a:t>
                      </a:r>
                      <a:endParaRPr sz="900">
                        <a:latin typeface="Delius"/>
                        <a:ea typeface="Delius"/>
                        <a:cs typeface="Delius"/>
                        <a:sym typeface="Delius"/>
                      </a:endParaRPr>
                    </a:p>
                  </a:txBody>
                  <a:tcPr marT="63500" marB="63500" marR="63500" marL="63500">
                    <a:solidFill>
                      <a:srgbClr val="CFE2F3"/>
                    </a:solidFill>
                  </a:tcPr>
                </a:tc>
                <a:tc>
                  <a:txBody>
                    <a:bodyPr/>
                    <a:lstStyle/>
                    <a:p>
                      <a:pPr indent="0" lvl="0" marL="0" rtl="0" algn="ctr">
                        <a:spcBef>
                          <a:spcPts val="0"/>
                        </a:spcBef>
                        <a:spcAft>
                          <a:spcPts val="0"/>
                        </a:spcAft>
                        <a:buNone/>
                      </a:pPr>
                      <a:r>
                        <a:rPr lang="en" sz="900">
                          <a:latin typeface="Delius"/>
                          <a:ea typeface="Delius"/>
                          <a:cs typeface="Delius"/>
                          <a:sym typeface="Delius"/>
                        </a:rPr>
                        <a:t>Literacy</a:t>
                      </a:r>
                      <a:endParaRPr sz="900">
                        <a:latin typeface="Delius"/>
                        <a:ea typeface="Delius"/>
                        <a:cs typeface="Delius"/>
                        <a:sym typeface="Delius"/>
                      </a:endParaRPr>
                    </a:p>
                  </a:txBody>
                  <a:tcPr marT="63500" marB="63500" marR="63500" marL="63500">
                    <a:solidFill>
                      <a:srgbClr val="CFE2F3"/>
                    </a:solidFill>
                  </a:tcPr>
                </a:tc>
                <a:tc>
                  <a:txBody>
                    <a:bodyPr/>
                    <a:lstStyle/>
                    <a:p>
                      <a:pPr indent="0" lvl="0" marL="0" rtl="0" algn="ctr">
                        <a:spcBef>
                          <a:spcPts val="0"/>
                        </a:spcBef>
                        <a:spcAft>
                          <a:spcPts val="0"/>
                        </a:spcAft>
                        <a:buNone/>
                      </a:pPr>
                      <a:r>
                        <a:rPr lang="en" sz="900">
                          <a:latin typeface="Delius"/>
                          <a:ea typeface="Delius"/>
                          <a:cs typeface="Delius"/>
                          <a:sym typeface="Delius"/>
                        </a:rPr>
                        <a:t>Literacy</a:t>
                      </a:r>
                      <a:endParaRPr sz="900">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solidFill>
                      <a:srgbClr val="CFE2F3"/>
                    </a:solidFill>
                  </a:tcPr>
                </a:tc>
                <a:tc>
                  <a:txBody>
                    <a:bodyPr/>
                    <a:lstStyle/>
                    <a:p>
                      <a:pPr indent="0" lvl="0" marL="0" rtl="0" algn="ctr">
                        <a:spcBef>
                          <a:spcPts val="0"/>
                        </a:spcBef>
                        <a:spcAft>
                          <a:spcPts val="0"/>
                        </a:spcAft>
                        <a:buNone/>
                      </a:pPr>
                      <a:r>
                        <a:rPr lang="en" sz="900">
                          <a:latin typeface="Delius"/>
                          <a:ea typeface="Delius"/>
                          <a:cs typeface="Delius"/>
                          <a:sym typeface="Delius"/>
                        </a:rPr>
                        <a:t>Literacy</a:t>
                      </a:r>
                      <a:endParaRPr sz="900">
                        <a:latin typeface="Delius"/>
                        <a:ea typeface="Delius"/>
                        <a:cs typeface="Delius"/>
                        <a:sym typeface="Delius"/>
                      </a:endParaRPr>
                    </a:p>
                  </a:txBody>
                  <a:tcPr marT="63500" marB="63500" marR="63500" marL="63500">
                    <a:solidFill>
                      <a:srgbClr val="CFE2F3"/>
                    </a:solidFill>
                  </a:tcPr>
                </a:tc>
              </a:tr>
              <a:tr h="220525">
                <a:tc gridSpan="6">
                  <a:txBody>
                    <a:bodyPr/>
                    <a:lstStyle/>
                    <a:p>
                      <a:pPr indent="0" lvl="0" marL="0" marR="38100" rtl="0" algn="ctr">
                        <a:lnSpc>
                          <a:spcPct val="100000"/>
                        </a:lnSpc>
                        <a:spcBef>
                          <a:spcPts val="0"/>
                        </a:spcBef>
                        <a:spcAft>
                          <a:spcPts val="0"/>
                        </a:spcAft>
                        <a:buClr>
                          <a:srgbClr val="000000"/>
                        </a:buClr>
                        <a:buSzPts val="800"/>
                        <a:buFont typeface="Arial"/>
                        <a:buNone/>
                      </a:pPr>
                      <a:r>
                        <a:rPr lang="en" sz="800" u="none" cap="none" strike="noStrike">
                          <a:latin typeface="Delius"/>
                          <a:ea typeface="Delius"/>
                          <a:cs typeface="Delius"/>
                          <a:sym typeface="Delius"/>
                        </a:rPr>
                        <a:t>Break </a:t>
                      </a:r>
                      <a:endParaRPr sz="800" u="none" cap="none" strike="noStrike">
                        <a:latin typeface="Delius"/>
                        <a:ea typeface="Delius"/>
                        <a:cs typeface="Delius"/>
                        <a:sym typeface="Delius"/>
                      </a:endParaRPr>
                    </a:p>
                  </a:txBody>
                  <a:tcPr marT="63500" marB="63500" marR="63500" marL="63500">
                    <a:solidFill>
                      <a:srgbClr val="F2DCDB"/>
                    </a:solidFill>
                  </a:tcPr>
                </a:tc>
                <a:tc hMerge="1"/>
                <a:tc hMerge="1"/>
                <a:tc hMerge="1"/>
                <a:tc hMerge="1"/>
                <a:tc hMerge="1"/>
              </a:tr>
              <a:tr h="379625">
                <a:tc>
                  <a:txBody>
                    <a:bodyPr/>
                    <a:lstStyle/>
                    <a:p>
                      <a:pPr indent="0" lvl="0" marL="0" marR="38100" rtl="0" algn="ctr">
                        <a:lnSpc>
                          <a:spcPct val="100000"/>
                        </a:lnSpc>
                        <a:spcBef>
                          <a:spcPts val="0"/>
                        </a:spcBef>
                        <a:spcAft>
                          <a:spcPts val="0"/>
                        </a:spcAft>
                        <a:buClr>
                          <a:srgbClr val="000000"/>
                        </a:buClr>
                        <a:buSzPts val="600"/>
                        <a:buFont typeface="Arial"/>
                        <a:buNone/>
                      </a:pPr>
                      <a:r>
                        <a:t/>
                      </a:r>
                      <a:endParaRPr sz="600" u="none" cap="none" strike="noStrike">
                        <a:latin typeface="Delius"/>
                        <a:ea typeface="Delius"/>
                        <a:cs typeface="Delius"/>
                        <a:sym typeface="Delius"/>
                      </a:endParaRPr>
                    </a:p>
                    <a:p>
                      <a:pPr indent="0" lvl="0" marL="0" marR="38100" rtl="0" algn="ctr">
                        <a:lnSpc>
                          <a:spcPct val="100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10.45 - 11 </a:t>
                      </a:r>
                      <a:endParaRPr sz="700" u="none" cap="none" strike="noStrike">
                        <a:latin typeface="Delius"/>
                        <a:ea typeface="Delius"/>
                        <a:cs typeface="Delius"/>
                        <a:sym typeface="Delius"/>
                      </a:endParaRPr>
                    </a:p>
                  </a:txBody>
                  <a:tcPr marT="63500" marB="63500" marR="63500" marL="63500">
                    <a:solidFill>
                      <a:srgbClr val="D9D9D9"/>
                    </a:solidFill>
                  </a:tcPr>
                </a:tc>
                <a:tc>
                  <a:txBody>
                    <a:bodyPr/>
                    <a:lstStyle/>
                    <a:p>
                      <a:pPr indent="0" lvl="0" marL="0" marR="0" rtl="0" algn="ctr">
                        <a:lnSpc>
                          <a:spcPct val="100000"/>
                        </a:lnSpc>
                        <a:spcBef>
                          <a:spcPts val="0"/>
                        </a:spcBef>
                        <a:spcAft>
                          <a:spcPts val="0"/>
                        </a:spcAft>
                        <a:buClr>
                          <a:srgbClr val="000000"/>
                        </a:buClr>
                        <a:buSzPts val="800"/>
                        <a:buFont typeface="Arial"/>
                        <a:buNone/>
                      </a:pPr>
                      <a:r>
                        <a:rPr lang="en" sz="800">
                          <a:latin typeface="Delius"/>
                          <a:ea typeface="Delius"/>
                          <a:cs typeface="Delius"/>
                          <a:sym typeface="Delius"/>
                        </a:rPr>
                        <a:t>Dyddiol Deg</a:t>
                      </a:r>
                      <a:endParaRPr sz="900" u="none" cap="none" strike="noStrike">
                        <a:latin typeface="Delius"/>
                        <a:ea typeface="Delius"/>
                        <a:cs typeface="Delius"/>
                        <a:sym typeface="Delius"/>
                      </a:endParaRPr>
                    </a:p>
                  </a:txBody>
                  <a:tcPr marT="63500" marB="63500" marR="63500" marL="63500">
                    <a:solidFill>
                      <a:srgbClr val="D9D2E9"/>
                    </a:solidFill>
                  </a:tcPr>
                </a:tc>
                <a:tc>
                  <a:txBody>
                    <a:bodyPr/>
                    <a:lstStyle/>
                    <a:p>
                      <a:pPr indent="0" lvl="0" marL="0" rtl="0" algn="ctr">
                        <a:spcBef>
                          <a:spcPts val="0"/>
                        </a:spcBef>
                        <a:spcAft>
                          <a:spcPts val="0"/>
                        </a:spcAft>
                        <a:buNone/>
                      </a:pPr>
                      <a:r>
                        <a:rPr lang="en" sz="800">
                          <a:latin typeface="Delius"/>
                          <a:ea typeface="Delius"/>
                          <a:cs typeface="Delius"/>
                          <a:sym typeface="Delius"/>
                        </a:rPr>
                        <a:t>Dyddiol Deg</a:t>
                      </a:r>
                      <a:endParaRPr/>
                    </a:p>
                  </a:txBody>
                  <a:tcPr marT="63500" marB="63500" marR="63500" marL="63500">
                    <a:solidFill>
                      <a:srgbClr val="D9D2E9"/>
                    </a:solidFill>
                  </a:tcPr>
                </a:tc>
                <a:tc>
                  <a:txBody>
                    <a:bodyPr/>
                    <a:lstStyle/>
                    <a:p>
                      <a:pPr indent="0" lvl="0" marL="0" rtl="0" algn="ctr">
                        <a:spcBef>
                          <a:spcPts val="0"/>
                        </a:spcBef>
                        <a:spcAft>
                          <a:spcPts val="0"/>
                        </a:spcAft>
                        <a:buNone/>
                      </a:pPr>
                      <a:r>
                        <a:rPr lang="en" sz="800">
                          <a:latin typeface="Delius"/>
                          <a:ea typeface="Delius"/>
                          <a:cs typeface="Delius"/>
                          <a:sym typeface="Delius"/>
                        </a:rPr>
                        <a:t>Dyddiol Deg</a:t>
                      </a:r>
                      <a:endParaRPr/>
                    </a:p>
                  </a:txBody>
                  <a:tcPr marT="63500" marB="63500" marR="63500" marL="63500">
                    <a:solidFill>
                      <a:srgbClr val="D9D2E9"/>
                    </a:solidFill>
                  </a:tcPr>
                </a:tc>
                <a:tc>
                  <a:txBody>
                    <a:bodyPr/>
                    <a:lstStyle/>
                    <a:p>
                      <a:pPr indent="0" lvl="0" marL="0" rtl="0" algn="ctr">
                        <a:spcBef>
                          <a:spcPts val="0"/>
                        </a:spcBef>
                        <a:spcAft>
                          <a:spcPts val="0"/>
                        </a:spcAft>
                        <a:buNone/>
                      </a:pPr>
                      <a:r>
                        <a:rPr lang="en" sz="800">
                          <a:latin typeface="Delius"/>
                          <a:ea typeface="Delius"/>
                          <a:cs typeface="Delius"/>
                          <a:sym typeface="Delius"/>
                        </a:rPr>
                        <a:t>Dyddiol Deg</a:t>
                      </a:r>
                      <a:endParaRPr/>
                    </a:p>
                  </a:txBody>
                  <a:tcPr marT="63500" marB="63500" marR="63500" marL="63500">
                    <a:solidFill>
                      <a:srgbClr val="D9D2E9"/>
                    </a:solidFill>
                  </a:tcPr>
                </a:tc>
                <a:tc>
                  <a:txBody>
                    <a:bodyPr/>
                    <a:lstStyle/>
                    <a:p>
                      <a:pPr indent="0" lvl="0" marL="0" rtl="0" algn="ctr">
                        <a:spcBef>
                          <a:spcPts val="0"/>
                        </a:spcBef>
                        <a:spcAft>
                          <a:spcPts val="0"/>
                        </a:spcAft>
                        <a:buNone/>
                      </a:pPr>
                      <a:r>
                        <a:rPr lang="en" sz="800">
                          <a:latin typeface="Delius"/>
                          <a:ea typeface="Delius"/>
                          <a:cs typeface="Delius"/>
                          <a:sym typeface="Delius"/>
                        </a:rPr>
                        <a:t>Dyddiol Deg</a:t>
                      </a:r>
                      <a:endParaRPr/>
                    </a:p>
                  </a:txBody>
                  <a:tcPr marT="63500" marB="63500" marR="63500" marL="63500">
                    <a:solidFill>
                      <a:srgbClr val="D9D2E9"/>
                    </a:solidFill>
                  </a:tcPr>
                </a:tc>
              </a:tr>
              <a:tr h="295900">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latin typeface="Delius"/>
                        <a:ea typeface="Delius"/>
                        <a:cs typeface="Delius"/>
                        <a:sym typeface="Delius"/>
                      </a:endParaRPr>
                    </a:p>
                    <a:p>
                      <a:pPr indent="0" lvl="0" marL="0" marR="0" rtl="0" algn="ctr">
                        <a:lnSpc>
                          <a:spcPct val="100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11 – 12</a:t>
                      </a:r>
                      <a:endParaRPr sz="7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D9D9D9"/>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u="none" cap="none" strike="noStrike">
                          <a:latin typeface="Delius"/>
                          <a:ea typeface="Delius"/>
                          <a:cs typeface="Delius"/>
                          <a:sym typeface="Delius"/>
                        </a:rPr>
                        <a:t>Maths</a:t>
                      </a:r>
                      <a:endParaRPr sz="9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F5D0D0"/>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u="none" cap="none" strike="noStrike">
                          <a:latin typeface="Delius"/>
                          <a:ea typeface="Delius"/>
                          <a:cs typeface="Delius"/>
                          <a:sym typeface="Delius"/>
                        </a:rPr>
                        <a:t>Maths</a:t>
                      </a:r>
                      <a:endParaRPr sz="9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F5D0D0"/>
                    </a:solidFill>
                  </a:tcPr>
                </a:tc>
                <a:tc>
                  <a:txBody>
                    <a:bodyPr/>
                    <a:lstStyle/>
                    <a:p>
                      <a:pPr indent="0" lvl="0" marL="0" marR="0" rtl="0" algn="ctr">
                        <a:lnSpc>
                          <a:spcPct val="100000"/>
                        </a:lnSpc>
                        <a:spcBef>
                          <a:spcPts val="0"/>
                        </a:spcBef>
                        <a:spcAft>
                          <a:spcPts val="0"/>
                        </a:spcAft>
                        <a:buClr>
                          <a:srgbClr val="000000"/>
                        </a:buClr>
                        <a:buSzPts val="1000"/>
                        <a:buFont typeface="Arial"/>
                        <a:buNone/>
                      </a:pPr>
                      <a:r>
                        <a:rPr lang="en" sz="1000" u="none" cap="none" strike="noStrike">
                          <a:latin typeface="Delius"/>
                          <a:ea typeface="Delius"/>
                          <a:cs typeface="Delius"/>
                          <a:sym typeface="Delius"/>
                        </a:rPr>
                        <a:t>Maths</a:t>
                      </a:r>
                      <a:endParaRPr sz="10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F4CCCC"/>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u="none" cap="none" strike="noStrike">
                          <a:latin typeface="Delius"/>
                          <a:ea typeface="Delius"/>
                          <a:cs typeface="Delius"/>
                          <a:sym typeface="Delius"/>
                        </a:rPr>
                        <a:t>Maths</a:t>
                      </a:r>
                      <a:endParaRPr sz="9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F5D0D0"/>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u="none" cap="none" strike="noStrike">
                          <a:latin typeface="Delius"/>
                          <a:ea typeface="Delius"/>
                          <a:cs typeface="Delius"/>
                          <a:sym typeface="Delius"/>
                        </a:rPr>
                        <a:t>Maths</a:t>
                      </a:r>
                      <a:endParaRPr sz="9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F5D0D0"/>
                    </a:solidFill>
                  </a:tcPr>
                </a:tc>
              </a:tr>
              <a:tr h="220525">
                <a:tc gridSpan="6">
                  <a:txBody>
                    <a:bodyPr/>
                    <a:lstStyle/>
                    <a:p>
                      <a:pPr indent="0" lvl="0" marL="0" marR="38100" rtl="0" algn="ctr">
                        <a:lnSpc>
                          <a:spcPct val="100000"/>
                        </a:lnSpc>
                        <a:spcBef>
                          <a:spcPts val="0"/>
                        </a:spcBef>
                        <a:spcAft>
                          <a:spcPts val="0"/>
                        </a:spcAft>
                        <a:buClr>
                          <a:srgbClr val="000000"/>
                        </a:buClr>
                        <a:buSzPts val="800"/>
                        <a:buFont typeface="Arial"/>
                        <a:buNone/>
                      </a:pPr>
                      <a:r>
                        <a:rPr lang="en" sz="800" u="none" cap="none" strike="noStrike">
                          <a:latin typeface="Delius"/>
                          <a:ea typeface="Delius"/>
                          <a:cs typeface="Delius"/>
                          <a:sym typeface="Delius"/>
                        </a:rPr>
                        <a:t>Lunch </a:t>
                      </a:r>
                      <a:endParaRPr sz="800" u="none" cap="none" strike="noStrike">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solidFill>
                      <a:srgbClr val="F2DCDB"/>
                    </a:solidFill>
                  </a:tcPr>
                </a:tc>
                <a:tc hMerge="1"/>
                <a:tc hMerge="1"/>
                <a:tc hMerge="1"/>
                <a:tc hMerge="1"/>
                <a:tc hMerge="1"/>
              </a:tr>
              <a:tr h="287525">
                <a:tc>
                  <a:txBody>
                    <a:bodyPr/>
                    <a:lstStyle/>
                    <a:p>
                      <a:pPr indent="0" lvl="0" marL="0" marR="0" rtl="0" algn="ctr">
                        <a:lnSpc>
                          <a:spcPct val="100000"/>
                        </a:lnSpc>
                        <a:spcBef>
                          <a:spcPts val="0"/>
                        </a:spcBef>
                        <a:spcAft>
                          <a:spcPts val="0"/>
                        </a:spcAft>
                        <a:buClr>
                          <a:srgbClr val="000000"/>
                        </a:buClr>
                        <a:buSzPts val="700"/>
                        <a:buFont typeface="Arial"/>
                        <a:buNone/>
                      </a:pPr>
                      <a:r>
                        <a:t/>
                      </a:r>
                      <a:endParaRPr sz="700" u="none" cap="none" strike="noStrike">
                        <a:latin typeface="Delius"/>
                        <a:ea typeface="Delius"/>
                        <a:cs typeface="Delius"/>
                        <a:sym typeface="Delius"/>
                      </a:endParaRPr>
                    </a:p>
                    <a:p>
                      <a:pPr indent="0" lvl="0" marL="0" marR="0" rtl="0" algn="ctr">
                        <a:lnSpc>
                          <a:spcPct val="100000"/>
                        </a:lnSpc>
                        <a:spcBef>
                          <a:spcPts val="0"/>
                        </a:spcBef>
                        <a:spcAft>
                          <a:spcPts val="0"/>
                        </a:spcAft>
                        <a:buClr>
                          <a:srgbClr val="000000"/>
                        </a:buClr>
                        <a:buSzPts val="600"/>
                        <a:buFont typeface="Arial"/>
                        <a:buNone/>
                      </a:pPr>
                      <a:r>
                        <a:rPr lang="en" sz="600" u="none" cap="none" strike="noStrike">
                          <a:latin typeface="Delius"/>
                          <a:ea typeface="Delius"/>
                          <a:cs typeface="Delius"/>
                          <a:sym typeface="Delius"/>
                        </a:rPr>
                        <a:t>1 –1.30</a:t>
                      </a:r>
                      <a:endParaRPr sz="600" u="none" cap="none" strike="noStrike">
                        <a:latin typeface="Delius"/>
                        <a:ea typeface="Delius"/>
                        <a:cs typeface="Delius"/>
                        <a:sym typeface="Delius"/>
                      </a:endParaRPr>
                    </a:p>
                  </a:txBody>
                  <a:tcPr marT="63500" marB="63500" marR="63500" marL="63500">
                    <a:lnB cap="flat" cmpd="sng" w="9525">
                      <a:solidFill>
                        <a:srgbClr val="000000"/>
                      </a:solidFill>
                      <a:prstDash val="solid"/>
                      <a:round/>
                      <a:headEnd len="sm" w="sm" type="none"/>
                      <a:tailEnd len="sm" w="sm" type="none"/>
                    </a:lnB>
                    <a:solidFill>
                      <a:srgbClr val="D9D9D9"/>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a:latin typeface="Delius"/>
                          <a:ea typeface="Delius"/>
                          <a:cs typeface="Delius"/>
                          <a:sym typeface="Delius"/>
                        </a:rPr>
                        <a:t>Whole Class </a:t>
                      </a:r>
                      <a:r>
                        <a:rPr lang="en" sz="900" u="none" cap="none" strike="noStrike">
                          <a:latin typeface="Delius"/>
                          <a:ea typeface="Delius"/>
                          <a:cs typeface="Delius"/>
                          <a:sym typeface="Delius"/>
                        </a:rPr>
                        <a:t>Reading</a:t>
                      </a:r>
                      <a:endParaRPr sz="900" u="none" cap="none" strike="noStrike">
                        <a:latin typeface="Delius"/>
                        <a:ea typeface="Delius"/>
                        <a:cs typeface="Delius"/>
                        <a:sym typeface="Delius"/>
                      </a:endParaRPr>
                    </a:p>
                  </a:txBody>
                  <a:tcPr marT="63500" marB="63500" marR="63500" marL="63500">
                    <a:lnR cap="flat" cmpd="sng" w="9525">
                      <a:solidFill>
                        <a:srgbClr val="000000"/>
                      </a:solidFill>
                      <a:prstDash val="solid"/>
                      <a:round/>
                      <a:headEnd len="sm" w="sm" type="none"/>
                      <a:tailEnd len="sm" w="sm" type="none"/>
                    </a:lnR>
                    <a:lnB cap="flat" cmpd="sng" w="9525">
                      <a:solidFill>
                        <a:srgbClr val="000000"/>
                      </a:solidFill>
                      <a:prstDash val="solid"/>
                      <a:round/>
                      <a:headEnd len="sm" w="sm" type="none"/>
                      <a:tailEnd len="sm" w="sm" type="none"/>
                    </a:lnB>
                    <a:solidFill>
                      <a:srgbClr val="C6D9F1"/>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a:latin typeface="Delius"/>
                          <a:ea typeface="Delius"/>
                          <a:cs typeface="Delius"/>
                          <a:sym typeface="Delius"/>
                        </a:rPr>
                        <a:t>Whole Class </a:t>
                      </a:r>
                      <a:r>
                        <a:rPr lang="en" sz="900" u="none" cap="none" strike="noStrike">
                          <a:latin typeface="Delius"/>
                          <a:ea typeface="Delius"/>
                          <a:cs typeface="Delius"/>
                          <a:sym typeface="Delius"/>
                        </a:rPr>
                        <a:t>Reading</a:t>
                      </a:r>
                      <a:endParaRPr sz="900" u="none" cap="none" strike="noStrike">
                        <a:latin typeface="Delius"/>
                        <a:ea typeface="Delius"/>
                        <a:cs typeface="Delius"/>
                        <a:sym typeface="Delius"/>
                      </a:endParaRPr>
                    </a:p>
                  </a:txBody>
                  <a:tcPr marT="63500" marB="63500" marR="63500" marL="635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C6D9F1"/>
                    </a:solidFill>
                  </a:tcPr>
                </a:tc>
                <a:tc rowSpan="7">
                  <a:txBody>
                    <a:bodyPr/>
                    <a:lstStyle/>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PPA</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Jigsaw</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Music</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Welsh</a:t>
                      </a:r>
                      <a:endParaRPr sz="900">
                        <a:latin typeface="Delius"/>
                        <a:ea typeface="Delius"/>
                        <a:cs typeface="Delius"/>
                        <a:sym typeface="Delius"/>
                      </a:endParaRPr>
                    </a:p>
                  </a:txBody>
                  <a:tcPr marT="63500" marB="63500" marR="63500" marL="63500">
                    <a:lnL cap="flat" cmpd="sng" w="9525">
                      <a:solidFill>
                        <a:srgbClr val="000000"/>
                      </a:solidFill>
                      <a:prstDash val="solid"/>
                      <a:round/>
                      <a:headEnd len="sm" w="sm" type="none"/>
                      <a:tailEnd len="sm" w="sm" type="none"/>
                    </a:lnL>
                    <a:solidFill>
                      <a:srgbClr val="C9DAF8"/>
                    </a:solidFill>
                  </a:tcPr>
                </a:tc>
                <a:tc>
                  <a:txBody>
                    <a:bodyPr/>
                    <a:lstStyle/>
                    <a:p>
                      <a:pPr indent="0" lvl="0" marL="0" rtl="0" algn="ctr">
                        <a:spcBef>
                          <a:spcPts val="0"/>
                        </a:spcBef>
                        <a:spcAft>
                          <a:spcPts val="0"/>
                        </a:spcAft>
                        <a:buNone/>
                      </a:pPr>
                      <a:r>
                        <a:rPr lang="en" sz="900">
                          <a:latin typeface="Delius"/>
                          <a:ea typeface="Delius"/>
                          <a:cs typeface="Delius"/>
                          <a:sym typeface="Delius"/>
                        </a:rPr>
                        <a:t>Whole Class Reading</a:t>
                      </a:r>
                      <a:endParaRPr/>
                    </a:p>
                  </a:txBody>
                  <a:tcPr marT="63500" marB="63500" marR="63500" marL="63500">
                    <a:solidFill>
                      <a:srgbClr val="C6D9F1"/>
                    </a:solidFill>
                  </a:tcPr>
                </a:tc>
                <a:tc>
                  <a:txBody>
                    <a:bodyPr/>
                    <a:lstStyle/>
                    <a:p>
                      <a:pPr indent="0" lvl="0" marL="0" rtl="0" algn="ctr">
                        <a:spcBef>
                          <a:spcPts val="0"/>
                        </a:spcBef>
                        <a:spcAft>
                          <a:spcPts val="0"/>
                        </a:spcAft>
                        <a:buNone/>
                      </a:pPr>
                      <a:r>
                        <a:rPr lang="en" sz="900">
                          <a:latin typeface="Delius"/>
                          <a:ea typeface="Delius"/>
                          <a:cs typeface="Delius"/>
                          <a:sym typeface="Delius"/>
                        </a:rPr>
                        <a:t>Whole Class Reading</a:t>
                      </a:r>
                      <a:endParaRPr/>
                    </a:p>
                  </a:txBody>
                  <a:tcPr marT="63500" marB="63500" marR="63500" marL="63500">
                    <a:lnB cap="flat" cmpd="sng" w="9525">
                      <a:solidFill>
                        <a:srgbClr val="000000"/>
                      </a:solidFill>
                      <a:prstDash val="solid"/>
                      <a:round/>
                      <a:headEnd len="sm" w="sm" type="none"/>
                      <a:tailEnd len="sm" w="sm" type="none"/>
                    </a:lnB>
                    <a:solidFill>
                      <a:srgbClr val="C6D9F1"/>
                    </a:solidFill>
                  </a:tcPr>
                </a:tc>
              </a:tr>
              <a:tr h="104150">
                <a:tc rowSpan="2">
                  <a:txBody>
                    <a:bodyPr/>
                    <a:lstStyle/>
                    <a:p>
                      <a:pPr indent="0" lvl="0" marL="0" marR="0" rtl="0" algn="ctr">
                        <a:lnSpc>
                          <a:spcPct val="115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1.30 - 2.15</a:t>
                      </a:r>
                      <a:endParaRPr sz="900" u="none" cap="none" strike="noStrike">
                        <a:highlight>
                          <a:srgbClr val="93C47D"/>
                        </a:highlight>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D9D9D9"/>
                    </a:solidFill>
                  </a:tcPr>
                </a:tc>
                <a:tc rowSpan="5">
                  <a:txBody>
                    <a:bodyPr/>
                    <a:lstStyle/>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marR="0" rtl="0" algn="ctr">
                        <a:lnSpc>
                          <a:spcPct val="100000"/>
                        </a:lnSpc>
                        <a:spcBef>
                          <a:spcPts val="0"/>
                        </a:spcBef>
                        <a:spcAft>
                          <a:spcPts val="0"/>
                        </a:spcAft>
                        <a:buClr>
                          <a:srgbClr val="000000"/>
                        </a:buClr>
                        <a:buFont typeface="Arial"/>
                        <a:buNone/>
                      </a:pPr>
                      <a:r>
                        <a:rPr lang="en" sz="900">
                          <a:latin typeface="Delius"/>
                          <a:ea typeface="Delius"/>
                          <a:cs typeface="Delius"/>
                          <a:sym typeface="Delius"/>
                        </a:rPr>
                        <a:t>P.E Rotation</a:t>
                      </a:r>
                      <a:endParaRPr sz="900" u="none" cap="none" strike="noStrike">
                        <a:latin typeface="Delius"/>
                        <a:ea typeface="Delius"/>
                        <a:cs typeface="Delius"/>
                        <a:sym typeface="Delius"/>
                      </a:endParaRPr>
                    </a:p>
                  </a:txBody>
                  <a:tcPr marT="63500" marB="63500" marR="63500" marL="63500">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solidFill>
                      <a:srgbClr val="FFF2CC"/>
                    </a:solidFill>
                  </a:tcPr>
                </a:tc>
                <a:tc rowSpan="4">
                  <a:txBody>
                    <a:bodyPr/>
                    <a:lstStyle/>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Inquiry</a:t>
                      </a:r>
                      <a:endParaRPr sz="1300"/>
                    </a:p>
                  </a:txBody>
                  <a:tcPr marT="63500" marB="63500" marR="63500" marL="635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c vMerge="1"/>
                <a:tc rowSpan="4">
                  <a:txBody>
                    <a:bodyPr/>
                    <a:lstStyle/>
                    <a:p>
                      <a:pPr indent="0" lvl="0" marL="0" rtl="0" algn="ctr">
                        <a:spcBef>
                          <a:spcPts val="0"/>
                        </a:spcBef>
                        <a:spcAft>
                          <a:spcPts val="0"/>
                        </a:spcAft>
                        <a:buNone/>
                      </a:pPr>
                      <a:r>
                        <a:t/>
                      </a:r>
                      <a:endParaRPr sz="900">
                        <a:latin typeface="Delius"/>
                        <a:ea typeface="Delius"/>
                        <a:cs typeface="Delius"/>
                        <a:sym typeface="Delius"/>
                      </a:endParaRPr>
                    </a:p>
                    <a:p>
                      <a:pPr indent="0" lvl="0" marL="0" rtl="0" algn="l">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Inquiry</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l">
                        <a:spcBef>
                          <a:spcPts val="0"/>
                        </a:spcBef>
                        <a:spcAft>
                          <a:spcPts val="0"/>
                        </a:spcAft>
                        <a:buNone/>
                      </a:pPr>
                      <a:r>
                        <a:t/>
                      </a:r>
                      <a:endParaRPr sz="1300"/>
                    </a:p>
                  </a:txBody>
                  <a:tcPr marT="63500" marB="63500" marR="63500" marL="63500">
                    <a:solidFill>
                      <a:srgbClr val="FFF2CC"/>
                    </a:solidFill>
                  </a:tcPr>
                </a:tc>
                <a:tc rowSpan="6">
                  <a:txBody>
                    <a:bodyPr/>
                    <a:lstStyle/>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l">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Inquiry</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rPr lang="en" sz="900">
                          <a:latin typeface="Delius"/>
                          <a:ea typeface="Delius"/>
                          <a:cs typeface="Delius"/>
                          <a:sym typeface="Delius"/>
                        </a:rPr>
                        <a:t>Assembly</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p>
                      <a:pPr indent="0" lvl="0" marL="0" rtl="0" algn="ctr">
                        <a:spcBef>
                          <a:spcPts val="0"/>
                        </a:spcBef>
                        <a:spcAft>
                          <a:spcPts val="0"/>
                        </a:spcAft>
                        <a:buNone/>
                      </a:pPr>
                      <a:r>
                        <a:t/>
                      </a:r>
                      <a:endParaRPr sz="900">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solidFill>
                      <a:srgbClr val="FFF2CC"/>
                    </a:solidFill>
                  </a:tcPr>
                </a:tc>
              </a:tr>
              <a:tr h="100000">
                <a:tc vMerge="1"/>
                <a:tc vMerge="1"/>
                <a:tc vMerge="1"/>
                <a:tc vMerge="1"/>
                <a:tc vMerge="1"/>
                <a:tc vMerge="1"/>
              </a:tr>
              <a:tr h="37200">
                <a:tc rowSpan="4">
                  <a:txBody>
                    <a:bodyPr/>
                    <a:lstStyle/>
                    <a:p>
                      <a:pPr indent="0" lvl="0" marL="0" marR="0" rtl="0" algn="ctr">
                        <a:lnSpc>
                          <a:spcPct val="115000"/>
                        </a:lnSpc>
                        <a:spcBef>
                          <a:spcPts val="0"/>
                        </a:spcBef>
                        <a:spcAft>
                          <a:spcPts val="0"/>
                        </a:spcAft>
                        <a:buClr>
                          <a:srgbClr val="000000"/>
                        </a:buClr>
                        <a:buSzPts val="700"/>
                        <a:buFont typeface="Arial"/>
                        <a:buNone/>
                      </a:pPr>
                      <a:r>
                        <a:t/>
                      </a:r>
                      <a:endParaRPr sz="700" u="none" cap="none" strike="noStrike">
                        <a:latin typeface="Delius"/>
                        <a:ea typeface="Delius"/>
                        <a:cs typeface="Delius"/>
                        <a:sym typeface="Delius"/>
                      </a:endParaRPr>
                    </a:p>
                    <a:p>
                      <a:pPr indent="0" lvl="0" marL="0" marR="0" rtl="0" algn="l">
                        <a:lnSpc>
                          <a:spcPct val="100000"/>
                        </a:lnSpc>
                        <a:spcBef>
                          <a:spcPts val="0"/>
                        </a:spcBef>
                        <a:spcAft>
                          <a:spcPts val="0"/>
                        </a:spcAft>
                        <a:buClr>
                          <a:srgbClr val="000000"/>
                        </a:buClr>
                        <a:buSzPts val="700"/>
                        <a:buFont typeface="Arial"/>
                        <a:buNone/>
                      </a:pPr>
                      <a:r>
                        <a:t/>
                      </a:r>
                      <a:endParaRPr sz="700" u="none" cap="none" strike="noStrike">
                        <a:latin typeface="Delius"/>
                        <a:ea typeface="Delius"/>
                        <a:cs typeface="Delius"/>
                        <a:sym typeface="Delius"/>
                      </a:endParaRPr>
                    </a:p>
                    <a:p>
                      <a:pPr indent="0" lvl="0" marL="0" marR="0" rtl="0" algn="ctr">
                        <a:lnSpc>
                          <a:spcPct val="100000"/>
                        </a:lnSpc>
                        <a:spcBef>
                          <a:spcPts val="0"/>
                        </a:spcBef>
                        <a:spcAft>
                          <a:spcPts val="0"/>
                        </a:spcAft>
                        <a:buClr>
                          <a:srgbClr val="000000"/>
                        </a:buClr>
                        <a:buSzPts val="700"/>
                        <a:buFont typeface="Arial"/>
                        <a:buNone/>
                      </a:pPr>
                      <a:r>
                        <a:rPr lang="en" sz="700" u="none" cap="none" strike="noStrike">
                          <a:latin typeface="Delius"/>
                          <a:ea typeface="Delius"/>
                          <a:cs typeface="Delius"/>
                          <a:sym typeface="Delius"/>
                        </a:rPr>
                        <a:t>2:15 – 3.15</a:t>
                      </a:r>
                      <a:endParaRPr sz="700" u="none" cap="none" strike="noStrike">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solidFill>
                      <a:srgbClr val="D9D9D9"/>
                    </a:solidFill>
                  </a:tcPr>
                </a:tc>
                <a:tc vMerge="1"/>
                <a:tc vMerge="1"/>
                <a:tc vMerge="1"/>
                <a:tc vMerge="1"/>
                <a:tc vMerge="1"/>
              </a:tr>
              <a:tr h="1143375">
                <a:tc vMerge="1"/>
                <a:tc vMerge="1"/>
                <a:tc vMerge="1"/>
                <a:tc vMerge="1"/>
                <a:tc vMerge="1"/>
                <a:tc vMerge="1"/>
              </a:tr>
              <a:tr h="379625">
                <a:tc vMerge="1"/>
                <a:tc vMerge="1"/>
                <a:tc>
                  <a:txBody>
                    <a:bodyPr/>
                    <a:lstStyle/>
                    <a:p>
                      <a:pPr indent="0" lvl="0" marL="0" rtl="0" algn="ctr">
                        <a:spcBef>
                          <a:spcPts val="0"/>
                        </a:spcBef>
                        <a:spcAft>
                          <a:spcPts val="0"/>
                        </a:spcAft>
                        <a:buClr>
                          <a:srgbClr val="000000"/>
                        </a:buClr>
                        <a:buSzPts val="900"/>
                        <a:buFont typeface="Arial"/>
                        <a:buNone/>
                      </a:pPr>
                      <a:r>
                        <a:rPr lang="en" sz="900">
                          <a:latin typeface="Delius"/>
                          <a:ea typeface="Delius"/>
                          <a:cs typeface="Delius"/>
                          <a:sym typeface="Delius"/>
                        </a:rPr>
                        <a:t>Handwriting/Fluency</a:t>
                      </a:r>
                      <a:endParaRPr sz="1000" u="none" cap="none" strike="noStrike">
                        <a:latin typeface="Delius"/>
                        <a:ea typeface="Delius"/>
                        <a:cs typeface="Delius"/>
                        <a:sym typeface="Delius"/>
                      </a:endParaRPr>
                    </a:p>
                  </a:txBody>
                  <a:tcPr marT="63500" marB="63500" marR="63500" marL="6350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F2CC"/>
                    </a:solidFill>
                  </a:tcPr>
                </a:tc>
                <a:tc vMerge="1"/>
                <a:tc rowSpan="2">
                  <a:txBody>
                    <a:bodyPr/>
                    <a:lstStyle/>
                    <a:p>
                      <a:pPr indent="0" lvl="0" marL="0" marR="0" rtl="0" algn="ctr">
                        <a:lnSpc>
                          <a:spcPct val="115000"/>
                        </a:lnSpc>
                        <a:spcBef>
                          <a:spcPts val="0"/>
                        </a:spcBef>
                        <a:spcAft>
                          <a:spcPts val="0"/>
                        </a:spcAft>
                        <a:buClr>
                          <a:srgbClr val="000000"/>
                        </a:buClr>
                        <a:buSzPts val="1000"/>
                        <a:buFont typeface="Arial"/>
                        <a:buNone/>
                      </a:pPr>
                      <a:r>
                        <a:t/>
                      </a:r>
                      <a:endParaRPr sz="1000" u="none" cap="none" strike="noStrike">
                        <a:latin typeface="Delius"/>
                        <a:ea typeface="Delius"/>
                        <a:cs typeface="Delius"/>
                        <a:sym typeface="Delius"/>
                      </a:endParaRPr>
                    </a:p>
                    <a:p>
                      <a:pPr indent="0" lvl="0" marL="0" marR="0" rtl="0" algn="ctr">
                        <a:lnSpc>
                          <a:spcPct val="115000"/>
                        </a:lnSpc>
                        <a:spcBef>
                          <a:spcPts val="0"/>
                        </a:spcBef>
                        <a:spcAft>
                          <a:spcPts val="0"/>
                        </a:spcAft>
                        <a:buClr>
                          <a:srgbClr val="000000"/>
                        </a:buClr>
                        <a:buSzPts val="1000"/>
                        <a:buFont typeface="Arial"/>
                        <a:buNone/>
                      </a:pPr>
                      <a:r>
                        <a:rPr lang="en" sz="1000" u="none" cap="none" strike="noStrike">
                          <a:latin typeface="Delius"/>
                          <a:ea typeface="Delius"/>
                          <a:cs typeface="Delius"/>
                          <a:sym typeface="Delius"/>
                        </a:rPr>
                        <a:t>Maths Fluency/Handwriting</a:t>
                      </a:r>
                      <a:endParaRPr sz="1000" u="none" cap="none" strike="noStrike">
                        <a:latin typeface="Delius"/>
                        <a:ea typeface="Delius"/>
                        <a:cs typeface="Delius"/>
                        <a:sym typeface="Delius"/>
                      </a:endParaRPr>
                    </a:p>
                    <a:p>
                      <a:pPr indent="0" lvl="0" marL="0" marR="0" rtl="0" algn="ctr">
                        <a:lnSpc>
                          <a:spcPct val="115000"/>
                        </a:lnSpc>
                        <a:spcBef>
                          <a:spcPts val="0"/>
                        </a:spcBef>
                        <a:spcAft>
                          <a:spcPts val="0"/>
                        </a:spcAft>
                        <a:buClr>
                          <a:srgbClr val="000000"/>
                        </a:buClr>
                        <a:buSzPts val="1000"/>
                        <a:buFont typeface="Arial"/>
                        <a:buNone/>
                      </a:pPr>
                      <a:r>
                        <a:rPr lang="en" sz="1000">
                          <a:latin typeface="Delius"/>
                          <a:ea typeface="Delius"/>
                          <a:cs typeface="Delius"/>
                          <a:sym typeface="Delius"/>
                        </a:rPr>
                        <a:t>Singing Assembly</a:t>
                      </a:r>
                      <a:endParaRPr sz="1000">
                        <a:latin typeface="Delius"/>
                        <a:ea typeface="Delius"/>
                        <a:cs typeface="Delius"/>
                        <a:sym typeface="Delius"/>
                      </a:endParaRPr>
                    </a:p>
                  </a:txBody>
                  <a:tcPr marT="63500" marB="63500" marR="63500" marL="63500">
                    <a:solidFill>
                      <a:srgbClr val="FFF2CC"/>
                    </a:solidFill>
                  </a:tcPr>
                </a:tc>
                <a:tc vMerge="1"/>
              </a:tr>
              <a:tr h="262400">
                <a:tc vMerge="1"/>
                <a:tc>
                  <a:txBody>
                    <a:bodyPr/>
                    <a:lstStyle/>
                    <a:p>
                      <a:pPr indent="0" lvl="0" marL="0" rtl="0" algn="ctr">
                        <a:spcBef>
                          <a:spcPts val="0"/>
                        </a:spcBef>
                        <a:spcAft>
                          <a:spcPts val="0"/>
                        </a:spcAft>
                        <a:buClr>
                          <a:srgbClr val="000000"/>
                        </a:buClr>
                        <a:buSzPts val="900"/>
                        <a:buFont typeface="Arial"/>
                        <a:buNone/>
                      </a:pPr>
                      <a:r>
                        <a:rPr lang="en" sz="900">
                          <a:latin typeface="Delius"/>
                          <a:ea typeface="Delius"/>
                          <a:cs typeface="Delius"/>
                          <a:sym typeface="Delius"/>
                        </a:rPr>
                        <a:t>Handwriting/Fluency</a:t>
                      </a:r>
                      <a:endParaRPr sz="1000" u="none" cap="none" strike="noStrike">
                        <a:latin typeface="Delius"/>
                        <a:ea typeface="Delius"/>
                        <a:cs typeface="Delius"/>
                        <a:sym typeface="Delius"/>
                      </a:endParaRPr>
                    </a:p>
                  </a:txBody>
                  <a:tcPr marT="63500" marB="63500" marR="63500" marL="63500">
                    <a:solidFill>
                      <a:srgbClr val="FFF2CC"/>
                    </a:solidFill>
                  </a:tcPr>
                </a:tc>
                <a:tc>
                  <a:txBody>
                    <a:bodyPr/>
                    <a:lstStyle/>
                    <a:p>
                      <a:pPr indent="0" lvl="0" marL="0" marR="0" rtl="0" algn="ctr">
                        <a:lnSpc>
                          <a:spcPct val="100000"/>
                        </a:lnSpc>
                        <a:spcBef>
                          <a:spcPts val="0"/>
                        </a:spcBef>
                        <a:spcAft>
                          <a:spcPts val="0"/>
                        </a:spcAft>
                        <a:buClr>
                          <a:srgbClr val="000000"/>
                        </a:buClr>
                        <a:buSzPts val="900"/>
                        <a:buFont typeface="Arial"/>
                        <a:buNone/>
                      </a:pPr>
                      <a:r>
                        <a:rPr lang="en" sz="900">
                          <a:latin typeface="Delius"/>
                          <a:ea typeface="Delius"/>
                          <a:cs typeface="Delius"/>
                          <a:sym typeface="Delius"/>
                        </a:rPr>
                        <a:t>Assembly</a:t>
                      </a:r>
                      <a:endParaRPr sz="900" u="none" cap="none" strike="noStrike">
                        <a:latin typeface="Delius"/>
                        <a:ea typeface="Delius"/>
                        <a:cs typeface="Delius"/>
                        <a:sym typeface="Delius"/>
                      </a:endParaRPr>
                    </a:p>
                  </a:txBody>
                  <a:tcPr marT="63500" marB="63500" marR="63500" marL="63500">
                    <a:lnT cap="flat" cmpd="sng" w="9525">
                      <a:solidFill>
                        <a:srgbClr val="000000"/>
                      </a:solidFill>
                      <a:prstDash val="solid"/>
                      <a:round/>
                      <a:headEnd len="sm" w="sm" type="none"/>
                      <a:tailEnd len="sm" w="sm" type="none"/>
                    </a:lnT>
                    <a:solidFill>
                      <a:srgbClr val="FFF2CC"/>
                    </a:solidFill>
                  </a:tcPr>
                </a:tc>
                <a:tc vMerge="1"/>
                <a:tc vMerge="1"/>
                <a:tc vMerge="1"/>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6"/>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4" name="Google Shape;394;p6"/>
          <p:cNvSpPr txBox="1"/>
          <p:nvPr>
            <p:ph type="ctrTitle"/>
          </p:nvPr>
        </p:nvSpPr>
        <p:spPr>
          <a:xfrm>
            <a:off x="685800" y="1569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Useful Information about Year 3</a:t>
            </a:r>
            <a:endParaRPr i="1">
              <a:solidFill>
                <a:schemeClr val="dk2"/>
              </a:solidFill>
            </a:endParaRPr>
          </a:p>
        </p:txBody>
      </p:sp>
      <p:sp>
        <p:nvSpPr>
          <p:cNvPr id="395" name="Google Shape;395;p6"/>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96" name="Google Shape;396;p6"/>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00" name="Shape 400"/>
        <p:cNvGrpSpPr/>
        <p:nvPr/>
      </p:nvGrpSpPr>
      <p:grpSpPr>
        <a:xfrm>
          <a:off x="0" y="0"/>
          <a:ext cx="0" cy="0"/>
          <a:chOff x="0" y="0"/>
          <a:chExt cx="0" cy="0"/>
        </a:xfrm>
      </p:grpSpPr>
      <p:pic>
        <p:nvPicPr>
          <p:cNvPr id="401" name="Google Shape;401;g3fa448d3d77_1_51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02" name="Google Shape;402;g3fa448d3d77_1_517"/>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3" name="Google Shape;403;g3fa448d3d77_1_517"/>
          <p:cNvSpPr txBox="1"/>
          <p:nvPr/>
        </p:nvSpPr>
        <p:spPr>
          <a:xfrm>
            <a:off x="1332325" y="5847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Drinks Bottles and Snacks</a:t>
            </a:r>
            <a:endParaRPr b="1" i="0" sz="3000" u="sng" cap="none" strike="noStrike">
              <a:solidFill>
                <a:srgbClr val="000000"/>
              </a:solidFill>
              <a:latin typeface="Raleway"/>
              <a:ea typeface="Raleway"/>
              <a:cs typeface="Raleway"/>
              <a:sym typeface="Raleway"/>
            </a:endParaRPr>
          </a:p>
        </p:txBody>
      </p:sp>
      <p:sp>
        <p:nvSpPr>
          <p:cNvPr id="404" name="Google Shape;404;g3fa448d3d77_1_517"/>
          <p:cNvSpPr txBox="1"/>
          <p:nvPr/>
        </p:nvSpPr>
        <p:spPr>
          <a:xfrm>
            <a:off x="1043400" y="123652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We are a Healthy School and promote the children having continuous access to clean water.</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Please ensure your child brings in a labelled drinks bottle. This is in addition to any water bottles you wish to provide for lunchtime. The children will have continual access to drinking water throughout the day.</a:t>
            </a:r>
            <a:endParaRPr i="0" sz="14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Our Healthy Schools Monitors provide a fruit trolley service each playtime, if your child would like to use this, we ask for 20p per day.</a:t>
            </a:r>
            <a:endParaRPr i="0" sz="14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If they would like to bring their own snack for playtimes, please ensure it is healthy (e.g. fruit, vegetables or cereal bars).</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08" name="Shape 408"/>
        <p:cNvGrpSpPr/>
        <p:nvPr/>
      </p:nvGrpSpPr>
      <p:grpSpPr>
        <a:xfrm>
          <a:off x="0" y="0"/>
          <a:ext cx="0" cy="0"/>
          <a:chOff x="0" y="0"/>
          <a:chExt cx="0" cy="0"/>
        </a:xfrm>
      </p:grpSpPr>
      <p:pic>
        <p:nvPicPr>
          <p:cNvPr id="409" name="Google Shape;409;g3fa448d3d77_1_52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10" name="Google Shape;410;g3fa448d3d77_1_524"/>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1" name="Google Shape;411;g3fa448d3d77_1_524"/>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P.E.</a:t>
            </a:r>
            <a:endParaRPr b="1" i="0" sz="3000" u="sng" cap="none" strike="noStrike">
              <a:solidFill>
                <a:srgbClr val="000000"/>
              </a:solidFill>
              <a:latin typeface="Raleway"/>
              <a:ea typeface="Raleway"/>
              <a:cs typeface="Raleway"/>
              <a:sym typeface="Raleway"/>
            </a:endParaRPr>
          </a:p>
        </p:txBody>
      </p:sp>
      <p:sp>
        <p:nvSpPr>
          <p:cNvPr id="412" name="Google Shape;412;g3fa448d3d77_1_524"/>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Raleway"/>
                <a:ea typeface="Raleway"/>
                <a:cs typeface="Raleway"/>
                <a:sym typeface="Raleway"/>
              </a:rPr>
              <a:t>Your child’s P.E. days is as follows:</a:t>
            </a:r>
            <a:endParaRPr i="0" sz="21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sz="2100">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2100"/>
              <a:buFont typeface="Arial"/>
              <a:buNone/>
            </a:pPr>
            <a:r>
              <a:rPr lang="en" sz="3000">
                <a:latin typeface="Raleway"/>
                <a:ea typeface="Raleway"/>
                <a:cs typeface="Raleway"/>
                <a:sym typeface="Raleway"/>
              </a:rPr>
              <a:t>Monday</a:t>
            </a:r>
            <a:endParaRPr sz="3000">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2100"/>
              <a:buFont typeface="Arial"/>
              <a:buNone/>
            </a:pPr>
            <a:r>
              <a:t/>
            </a:r>
            <a:endParaRPr b="1" i="0" sz="21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i="0" sz="21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chemeClr val="dk1"/>
              </a:buClr>
              <a:buSzPts val="1100"/>
              <a:buFont typeface="Arial"/>
              <a:buNone/>
            </a:pPr>
            <a:r>
              <a:rPr i="0" lang="en" sz="2100" u="none" cap="none" strike="noStrike">
                <a:solidFill>
                  <a:srgbClr val="000000"/>
                </a:solidFill>
                <a:latin typeface="Raleway"/>
                <a:ea typeface="Raleway"/>
                <a:cs typeface="Raleway"/>
                <a:sym typeface="Raleway"/>
              </a:rPr>
              <a:t>Please send your child to school with their PE kit (black shorts/ leggings/ joggers, white t-shirt and trainers) on the PE day. </a:t>
            </a:r>
            <a:endParaRPr i="0" sz="2100" u="none" cap="none" strike="noStrike">
              <a:solidFill>
                <a:srgbClr val="000000"/>
              </a:solidFill>
              <a:latin typeface="Raleway"/>
              <a:ea typeface="Raleway"/>
              <a:cs typeface="Raleway"/>
              <a:sym typeface="Ralewa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16" name="Shape 416"/>
        <p:cNvGrpSpPr/>
        <p:nvPr/>
      </p:nvGrpSpPr>
      <p:grpSpPr>
        <a:xfrm>
          <a:off x="0" y="0"/>
          <a:ext cx="0" cy="0"/>
          <a:chOff x="0" y="0"/>
          <a:chExt cx="0" cy="0"/>
        </a:xfrm>
      </p:grpSpPr>
      <p:pic>
        <p:nvPicPr>
          <p:cNvPr id="417" name="Google Shape;417;g3fa448d3d77_1_531"/>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18" name="Google Shape;418;g3fa448d3d77_1_531"/>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9" name="Google Shape;419;g3fa448d3d77_1_531"/>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Extra Help</a:t>
            </a:r>
            <a:endParaRPr b="1" i="0" sz="3000" u="sng" cap="none" strike="noStrike">
              <a:solidFill>
                <a:schemeClr val="lt1"/>
              </a:solidFill>
              <a:latin typeface="Raleway"/>
              <a:ea typeface="Raleway"/>
              <a:cs typeface="Raleway"/>
              <a:sym typeface="Raleway"/>
            </a:endParaRPr>
          </a:p>
        </p:txBody>
      </p:sp>
      <p:sp>
        <p:nvSpPr>
          <p:cNvPr id="420" name="Google Shape;420;g3fa448d3d77_1_531"/>
          <p:cNvSpPr txBox="1"/>
          <p:nvPr/>
        </p:nvSpPr>
        <p:spPr>
          <a:xfrm>
            <a:off x="883825" y="1236525"/>
            <a:ext cx="73935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Free School Meals; additional funding. If you receive the following, your family can apply for Free School Meals funding:</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200"/>
              <a:buFont typeface="Arial"/>
              <a:buNone/>
            </a:pPr>
            <a:r>
              <a:t/>
            </a:r>
            <a:endParaRPr i="0" sz="12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40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Related Employment Support Allowance</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Support</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Based Jobseeker's Allowance</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Guarantee Element of State Pension Credit</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Child Tax Credit with an income less than £16,190 or</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Universal Credit if the net household earnings is less than £7400.</a:t>
            </a:r>
            <a:endParaRPr b="1"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24" name="Shape 424"/>
        <p:cNvGrpSpPr/>
        <p:nvPr/>
      </p:nvGrpSpPr>
      <p:grpSpPr>
        <a:xfrm>
          <a:off x="0" y="0"/>
          <a:ext cx="0" cy="0"/>
          <a:chOff x="0" y="0"/>
          <a:chExt cx="0" cy="0"/>
        </a:xfrm>
      </p:grpSpPr>
      <p:pic>
        <p:nvPicPr>
          <p:cNvPr id="425" name="Google Shape;425;g3fa448d3d77_1_538"/>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26" name="Google Shape;426;g3fa448d3d77_1_538"/>
          <p:cNvSpPr/>
          <p:nvPr/>
        </p:nvSpPr>
        <p:spPr>
          <a:xfrm>
            <a:off x="522250" y="1151175"/>
            <a:ext cx="6147900" cy="3567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7" name="Google Shape;427;g3fa448d3d77_1_538"/>
          <p:cNvSpPr txBox="1"/>
          <p:nvPr/>
        </p:nvSpPr>
        <p:spPr>
          <a:xfrm>
            <a:off x="1343925" y="3830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Why apply?</a:t>
            </a:r>
            <a:endParaRPr b="1" i="0" sz="3000" u="sng" cap="none" strike="noStrike">
              <a:solidFill>
                <a:schemeClr val="lt1"/>
              </a:solidFill>
              <a:latin typeface="Raleway"/>
              <a:ea typeface="Raleway"/>
              <a:cs typeface="Raleway"/>
              <a:sym typeface="Raleway"/>
            </a:endParaRPr>
          </a:p>
        </p:txBody>
      </p:sp>
      <p:sp>
        <p:nvSpPr>
          <p:cNvPr id="428" name="Google Shape;428;g3fa448d3d77_1_538"/>
          <p:cNvSpPr txBox="1"/>
          <p:nvPr/>
        </p:nvSpPr>
        <p:spPr>
          <a:xfrm>
            <a:off x="588275" y="1304000"/>
            <a:ext cx="6147900" cy="311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The school will get a small amount of funding per child- this can be used to support the children with resources in school, additional adult help if needed and contributions and payment of after school clubs, music lessons, trips and residential trips. This will ensure that all our pupils get the best possible experiences at Whitchurch.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To apply visit this link on Cardiff Council’s website: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i="0" sz="24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rPr b="1" i="0" lang="en" sz="2400" u="sng" cap="none" strike="noStrike">
                <a:solidFill>
                  <a:schemeClr val="hlink"/>
                </a:solidFill>
                <a:latin typeface="Raleway"/>
                <a:ea typeface="Raleway"/>
                <a:cs typeface="Raleway"/>
                <a:sym typeface="Raleway"/>
                <a:hlinkClick r:id="rId4"/>
              </a:rPr>
              <a:t>https://www.cardiffcouncilforms.co.uk/article/1684/</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i="0" sz="2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pic>
        <p:nvPicPr>
          <p:cNvPr id="429" name="Google Shape;429;g3fa448d3d77_1_538"/>
          <p:cNvPicPr preferRelativeResize="0"/>
          <p:nvPr/>
        </p:nvPicPr>
        <p:blipFill rotWithShape="1">
          <a:blip r:embed="rId5">
            <a:alphaModFix/>
          </a:blip>
          <a:srcRect b="0" l="0" r="0" t="0"/>
          <a:stretch/>
        </p:blipFill>
        <p:spPr>
          <a:xfrm>
            <a:off x="6933975" y="1820574"/>
            <a:ext cx="1952775" cy="19853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33" name="Shape 433"/>
        <p:cNvGrpSpPr/>
        <p:nvPr/>
      </p:nvGrpSpPr>
      <p:grpSpPr>
        <a:xfrm>
          <a:off x="0" y="0"/>
          <a:ext cx="0" cy="0"/>
          <a:chOff x="0" y="0"/>
          <a:chExt cx="0" cy="0"/>
        </a:xfrm>
      </p:grpSpPr>
      <p:pic>
        <p:nvPicPr>
          <p:cNvPr id="434" name="Google Shape;434;g3fa448d3d77_1_546"/>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35" name="Google Shape;435;g3fa448d3d77_1_546"/>
          <p:cNvSpPr/>
          <p:nvPr/>
        </p:nvSpPr>
        <p:spPr>
          <a:xfrm>
            <a:off x="199975" y="794200"/>
            <a:ext cx="8809800" cy="4199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6" name="Google Shape;436;g3fa448d3d77_1_546"/>
          <p:cNvSpPr txBox="1"/>
          <p:nvPr/>
        </p:nvSpPr>
        <p:spPr>
          <a:xfrm>
            <a:off x="199975" y="216100"/>
            <a:ext cx="8674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Raleway"/>
                <a:ea typeface="Raleway"/>
                <a:cs typeface="Raleway"/>
                <a:sym typeface="Raleway"/>
              </a:rPr>
              <a:t>Allergies </a:t>
            </a:r>
            <a:endParaRPr b="1" i="0" sz="3000" u="sng" cap="none" strike="noStrike">
              <a:solidFill>
                <a:schemeClr val="lt1"/>
              </a:solidFill>
              <a:latin typeface="Raleway"/>
              <a:ea typeface="Raleway"/>
              <a:cs typeface="Raleway"/>
              <a:sym typeface="Raleway"/>
            </a:endParaRPr>
          </a:p>
        </p:txBody>
      </p:sp>
      <p:sp>
        <p:nvSpPr>
          <p:cNvPr id="437" name="Google Shape;437;g3fa448d3d77_1_546"/>
          <p:cNvSpPr txBox="1"/>
          <p:nvPr/>
        </p:nvSpPr>
        <p:spPr>
          <a:xfrm>
            <a:off x="290050" y="904400"/>
            <a:ext cx="8584500" cy="3942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250">
                <a:solidFill>
                  <a:srgbClr val="444444"/>
                </a:solidFill>
                <a:highlight>
                  <a:srgbClr val="FFFFFF"/>
                </a:highlight>
                <a:latin typeface="Raleway"/>
                <a:ea typeface="Raleway"/>
                <a:cs typeface="Raleway"/>
                <a:sym typeface="Raleway"/>
              </a:rPr>
              <a:t>Should your child have any food allergies and receive a school meal: </a:t>
            </a:r>
            <a:endParaRPr b="1"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120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Parents/carers must consult with their health professional in regard to their child’s specific dietary need.</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Parents/carers or their chosen health professional should contact Education Catering at </a:t>
            </a:r>
            <a:r>
              <a:rPr lang="en" sz="1250" u="sng">
                <a:solidFill>
                  <a:srgbClr val="4587D0"/>
                </a:solidFill>
                <a:highlight>
                  <a:srgbClr val="FFFFFF"/>
                </a:highlight>
                <a:latin typeface="Raleway"/>
                <a:ea typeface="Raleway"/>
                <a:cs typeface="Raleway"/>
                <a:sym typeface="Raleway"/>
              </a:rPr>
              <a:t>educationcatering@cardiff.gov.uk</a:t>
            </a:r>
            <a:r>
              <a:rPr lang="en" sz="1250">
                <a:solidFill>
                  <a:srgbClr val="444444"/>
                </a:solidFill>
                <a:highlight>
                  <a:srgbClr val="FFFFFF"/>
                </a:highlight>
                <a:latin typeface="Raleway"/>
                <a:ea typeface="Raleway"/>
                <a:cs typeface="Raleway"/>
                <a:sym typeface="Raleway"/>
              </a:rPr>
              <a:t> to outline the specific dietary requirement.</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A member of the Education Catering Operations Team will liaise with the prates/carers/health professional to develop where possible a menu and environment that addresses the pupil’s specific dietary needs.</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The agreed menu will then be implemented in school</a:t>
            </a:r>
            <a:endParaRPr sz="1250">
              <a:solidFill>
                <a:srgbClr val="444444"/>
              </a:solidFill>
              <a:highlight>
                <a:srgbClr val="FFFFFF"/>
              </a:highlight>
              <a:latin typeface="Raleway"/>
              <a:ea typeface="Raleway"/>
              <a:cs typeface="Raleway"/>
              <a:sym typeface="Raleway"/>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Raleway"/>
                <a:ea typeface="Raleway"/>
                <a:cs typeface="Raleway"/>
                <a:sym typeface="Raleway"/>
              </a:rPr>
              <a:t>Please note that when considering the safe provision of a meal to a child with a severe allergy Cardiff Education Catering  will follow the recommendation of the health professional. Additionally, they are unable to provide a therapeutic diet to pupils of primary school age without the guidance of a health professional. Where a pupil has a complex need, Cardiff Education Catering are happy to work with parents/carers, schools and pupils to develop a school meal solution.</a:t>
            </a:r>
            <a:endParaRPr sz="1250">
              <a:solidFill>
                <a:srgbClr val="444444"/>
              </a:solidFill>
              <a:highlight>
                <a:srgbClr val="FFFFFF"/>
              </a:highlight>
              <a:latin typeface="Raleway"/>
              <a:ea typeface="Raleway"/>
              <a:cs typeface="Raleway"/>
              <a:sym typeface="Raleway"/>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Raleway"/>
                <a:ea typeface="Raleway"/>
                <a:cs typeface="Raleway"/>
                <a:sym typeface="Raleway"/>
              </a:rPr>
              <a:t>Education Catering operates and maintains an allergen matrix, which lists all the 14 allergens listed under retained EU regulation 1169/2011 Food Information to Consumers that appear or may appear in dishes on their menu. This matrix is available upon request.</a:t>
            </a:r>
            <a:endParaRPr sz="1250">
              <a:solidFill>
                <a:srgbClr val="444444"/>
              </a:solidFill>
              <a:highlight>
                <a:srgbClr val="FFFFFF"/>
              </a:highlight>
              <a:latin typeface="Raleway"/>
              <a:ea typeface="Raleway"/>
              <a:cs typeface="Raleway"/>
              <a:sym typeface="Raleway"/>
            </a:endParaRPr>
          </a:p>
          <a:p>
            <a:pPr indent="0" lvl="0" marL="0" rtl="0" algn="l">
              <a:spcBef>
                <a:spcPts val="1200"/>
              </a:spcBef>
              <a:spcAft>
                <a:spcPts val="0"/>
              </a:spcAft>
              <a:buNone/>
            </a:pPr>
            <a:r>
              <a:t/>
            </a:r>
            <a:endParaRPr sz="1800">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41" name="Shape 441"/>
        <p:cNvGrpSpPr/>
        <p:nvPr/>
      </p:nvGrpSpPr>
      <p:grpSpPr>
        <a:xfrm>
          <a:off x="0" y="0"/>
          <a:ext cx="0" cy="0"/>
          <a:chOff x="0" y="0"/>
          <a:chExt cx="0" cy="0"/>
        </a:xfrm>
      </p:grpSpPr>
      <p:pic>
        <p:nvPicPr>
          <p:cNvPr id="442" name="Google Shape;442;g3fa448d3d77_1_553"/>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43" name="Google Shape;443;g3fa448d3d77_1_553"/>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4" name="Google Shape;444;g3fa448d3d77_1_553"/>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Raleway"/>
                <a:ea typeface="Raleway"/>
                <a:cs typeface="Raleway"/>
                <a:sym typeface="Raleway"/>
              </a:rPr>
              <a:t>PTA </a:t>
            </a:r>
            <a:endParaRPr b="1" i="0" sz="3000" u="sng" cap="none" strike="noStrike">
              <a:solidFill>
                <a:schemeClr val="lt1"/>
              </a:solidFill>
              <a:latin typeface="Raleway"/>
              <a:ea typeface="Raleway"/>
              <a:cs typeface="Raleway"/>
              <a:sym typeface="Raleway"/>
            </a:endParaRPr>
          </a:p>
        </p:txBody>
      </p:sp>
      <p:sp>
        <p:nvSpPr>
          <p:cNvPr id="445" name="Google Shape;445;g3fa448d3d77_1_553"/>
          <p:cNvSpPr txBox="1"/>
          <p:nvPr/>
        </p:nvSpPr>
        <p:spPr>
          <a:xfrm>
            <a:off x="1017025" y="1196950"/>
            <a:ext cx="7070100" cy="36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2100"/>
              <a:buFont typeface="Arial"/>
              <a:buNone/>
            </a:pPr>
            <a:r>
              <a:rPr lang="en" sz="1800">
                <a:solidFill>
                  <a:schemeClr val="dk1"/>
                </a:solidFill>
                <a:latin typeface="Raleway"/>
                <a:ea typeface="Raleway"/>
                <a:cs typeface="Raleway"/>
                <a:sym typeface="Raleway"/>
              </a:rPr>
              <a:t>The PTA help organise events and activities for the children which raise money for the school. </a:t>
            </a:r>
            <a:endParaRPr sz="1800">
              <a:solidFill>
                <a:schemeClr val="dk1"/>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t/>
            </a:r>
            <a:endParaRPr sz="1800">
              <a:solidFill>
                <a:schemeClr val="dk1"/>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rPr lang="en" sz="1800">
                <a:solidFill>
                  <a:schemeClr val="dk1"/>
                </a:solidFill>
                <a:latin typeface="Raleway"/>
                <a:ea typeface="Raleway"/>
                <a:cs typeface="Raleway"/>
                <a:sym typeface="Raleway"/>
              </a:rPr>
              <a:t>Activities include: Colour Run, Discos, Fetes, Easter bonnets, Halloween pumpkin competitions.</a:t>
            </a:r>
            <a:endParaRPr sz="1800">
              <a:solidFill>
                <a:schemeClr val="dk1"/>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t/>
            </a:r>
            <a:endParaRPr sz="1800">
              <a:solidFill>
                <a:schemeClr val="dk1"/>
              </a:solidFill>
              <a:latin typeface="Raleway"/>
              <a:ea typeface="Raleway"/>
              <a:cs typeface="Raleway"/>
              <a:sym typeface="Raleway"/>
            </a:endParaRPr>
          </a:p>
          <a:p>
            <a:pPr indent="0" lvl="0" marL="0" rtl="0" algn="l">
              <a:spcBef>
                <a:spcPts val="0"/>
              </a:spcBef>
              <a:spcAft>
                <a:spcPts val="0"/>
              </a:spcAft>
              <a:buNone/>
            </a:pPr>
            <a:r>
              <a:rPr lang="en" sz="1800">
                <a:solidFill>
                  <a:schemeClr val="dk1"/>
                </a:solidFill>
                <a:latin typeface="Raleway"/>
                <a:ea typeface="Raleway"/>
                <a:cs typeface="Raleway"/>
                <a:sym typeface="Raleway"/>
              </a:rPr>
              <a:t>However, we only have a small team of 5 people and would love more help so we can organise a better and bigger range of family events. Please let us know if you would be interested in joining the PTA. </a:t>
            </a:r>
            <a:endParaRPr sz="1800">
              <a:solidFill>
                <a:schemeClr val="dk1"/>
              </a:solidFill>
              <a:latin typeface="Raleway"/>
              <a:ea typeface="Raleway"/>
              <a:cs typeface="Raleway"/>
              <a:sym typeface="Raleway"/>
            </a:endParaRPr>
          </a:p>
          <a:p>
            <a:pPr indent="0" lvl="0" marL="0" rtl="0" algn="l">
              <a:spcBef>
                <a:spcPts val="0"/>
              </a:spcBef>
              <a:spcAft>
                <a:spcPts val="0"/>
              </a:spcAft>
              <a:buNone/>
            </a:pPr>
            <a:r>
              <a:t/>
            </a:r>
            <a:endParaRPr sz="1800">
              <a:solidFill>
                <a:schemeClr val="dk1"/>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rPr lang="en" sz="1800">
                <a:solidFill>
                  <a:schemeClr val="dk1"/>
                </a:solidFill>
                <a:latin typeface="Raleway"/>
                <a:ea typeface="Raleway"/>
                <a:cs typeface="Raleway"/>
                <a:sym typeface="Raleway"/>
              </a:rPr>
              <a:t>Thank you in advance!</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49" name="Shape 449"/>
        <p:cNvGrpSpPr/>
        <p:nvPr/>
      </p:nvGrpSpPr>
      <p:grpSpPr>
        <a:xfrm>
          <a:off x="0" y="0"/>
          <a:ext cx="0" cy="0"/>
          <a:chOff x="0" y="0"/>
          <a:chExt cx="0" cy="0"/>
        </a:xfrm>
      </p:grpSpPr>
      <p:pic>
        <p:nvPicPr>
          <p:cNvPr id="450" name="Google Shape;450;g27dfe88148b_0_142"/>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51" name="Google Shape;451;g27dfe88148b_0_142"/>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2" name="Google Shape;452;g27dfe88148b_0_142"/>
          <p:cNvSpPr txBox="1"/>
          <p:nvPr/>
        </p:nvSpPr>
        <p:spPr>
          <a:xfrm>
            <a:off x="1343925" y="4718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Year 3 Outdoor Area </a:t>
            </a:r>
            <a:endParaRPr b="1" i="0" sz="3000" u="sng" cap="none" strike="noStrike">
              <a:solidFill>
                <a:srgbClr val="000000"/>
              </a:solidFill>
              <a:latin typeface="Raleway"/>
              <a:ea typeface="Raleway"/>
              <a:cs typeface="Raleway"/>
              <a:sym typeface="Raleway"/>
            </a:endParaRPr>
          </a:p>
        </p:txBody>
      </p:sp>
      <p:sp>
        <p:nvSpPr>
          <p:cNvPr id="453" name="Google Shape;453;g27dfe88148b_0_142"/>
          <p:cNvSpPr txBox="1"/>
          <p:nvPr/>
        </p:nvSpPr>
        <p:spPr>
          <a:xfrm>
            <a:off x="1043400"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t/>
            </a:r>
            <a:endParaRPr i="0" sz="21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1800"/>
              <a:buFont typeface="Arial"/>
              <a:buNone/>
            </a:pPr>
            <a:r>
              <a:rPr i="0" lang="en" sz="2100" u="none" cap="none" strike="noStrike">
                <a:solidFill>
                  <a:srgbClr val="000000"/>
                </a:solidFill>
                <a:latin typeface="Raleway"/>
                <a:ea typeface="Raleway"/>
                <a:cs typeface="Raleway"/>
                <a:sym typeface="Raleway"/>
              </a:rPr>
              <a:t>Our Year 3 outdoor area is situated under the canopy outside the Year 3 corridor. </a:t>
            </a:r>
            <a:endParaRPr i="0" sz="21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1800"/>
              <a:buFont typeface="Arial"/>
              <a:buNone/>
            </a:pPr>
            <a:r>
              <a:rPr i="0" lang="en" sz="2100" u="none" cap="none" strike="noStrike">
                <a:solidFill>
                  <a:srgbClr val="000000"/>
                </a:solidFill>
                <a:latin typeface="Raleway"/>
                <a:ea typeface="Raleway"/>
                <a:cs typeface="Raleway"/>
                <a:sym typeface="Raleway"/>
              </a:rPr>
              <a:t>A lot of time and effort has been spent to set up an engaging and inviting area for our Year 3’s.</a:t>
            </a:r>
            <a:endParaRPr i="0" sz="21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1800"/>
              <a:buFont typeface="Arial"/>
              <a:buNone/>
            </a:pPr>
            <a:r>
              <a:t/>
            </a:r>
            <a:endParaRPr i="0" sz="21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1800"/>
              <a:buFont typeface="Arial"/>
              <a:buNone/>
            </a:pPr>
            <a:r>
              <a:rPr b="1" i="0" lang="en" sz="2100" u="none" cap="none" strike="noStrike">
                <a:solidFill>
                  <a:srgbClr val="000000"/>
                </a:solidFill>
                <a:latin typeface="Raleway"/>
                <a:ea typeface="Raleway"/>
                <a:cs typeface="Raleway"/>
                <a:sym typeface="Raleway"/>
              </a:rPr>
              <a:t>Please ensure all siblings are kept out of the Year 3 area during the mornings and especially at the end of the day. </a:t>
            </a:r>
            <a:endParaRPr b="1" i="0" sz="2100" u="none" cap="none" strike="noStrike">
              <a:solidFill>
                <a:srgbClr val="000000"/>
              </a:solidFill>
              <a:latin typeface="Raleway"/>
              <a:ea typeface="Raleway"/>
              <a:cs typeface="Raleway"/>
              <a:sym typeface="Raleway"/>
            </a:endParaRPr>
          </a:p>
          <a:p>
            <a:pPr indent="0" lvl="0" marL="0" marR="0" rtl="0" algn="ctr">
              <a:lnSpc>
                <a:spcPct val="100000"/>
              </a:lnSpc>
              <a:spcBef>
                <a:spcPts val="0"/>
              </a:spcBef>
              <a:spcAft>
                <a:spcPts val="0"/>
              </a:spcAft>
              <a:buClr>
                <a:srgbClr val="000000"/>
              </a:buClr>
              <a:buSzPts val="1800"/>
              <a:buFont typeface="Arial"/>
              <a:buNone/>
            </a:pPr>
            <a:r>
              <a:rPr b="1" i="0" lang="en" sz="2100" u="none" cap="none" strike="noStrike">
                <a:solidFill>
                  <a:srgbClr val="000000"/>
                </a:solidFill>
                <a:latin typeface="Raleway"/>
                <a:ea typeface="Raleway"/>
                <a:cs typeface="Raleway"/>
                <a:sym typeface="Raleway"/>
              </a:rPr>
              <a:t>Diolch. </a:t>
            </a:r>
            <a:endParaRPr b="1" i="0" sz="21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g3fa448d3d77_1_617"/>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9" name="Google Shape;459;g3fa448d3d77_1_617"/>
          <p:cNvSpPr txBox="1"/>
          <p:nvPr>
            <p:ph type="ctrTitle"/>
          </p:nvPr>
        </p:nvSpPr>
        <p:spPr>
          <a:xfrm>
            <a:off x="697463" y="8501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Home Communication </a:t>
            </a:r>
            <a:endParaRPr i="1">
              <a:solidFill>
                <a:schemeClr val="dk2"/>
              </a:solidFill>
            </a:endParaRPr>
          </a:p>
        </p:txBody>
      </p:sp>
      <p:sp>
        <p:nvSpPr>
          <p:cNvPr id="460" name="Google Shape;460;g3fa448d3d77_1_617"/>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461" name="Google Shape;461;g3fa448d3d77_1_617"/>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65" name="Shape 465"/>
        <p:cNvGrpSpPr/>
        <p:nvPr/>
      </p:nvGrpSpPr>
      <p:grpSpPr>
        <a:xfrm>
          <a:off x="0" y="0"/>
          <a:ext cx="0" cy="0"/>
          <a:chOff x="0" y="0"/>
          <a:chExt cx="0" cy="0"/>
        </a:xfrm>
      </p:grpSpPr>
      <p:pic>
        <p:nvPicPr>
          <p:cNvPr id="466" name="Google Shape;466;g3fa448d3d77_1_62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67" name="Google Shape;467;g3fa448d3d77_1_624"/>
          <p:cNvSpPr txBox="1"/>
          <p:nvPr/>
        </p:nvSpPr>
        <p:spPr>
          <a:xfrm>
            <a:off x="236675" y="602225"/>
            <a:ext cx="3843000" cy="1089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8" name="Google Shape;468;g3fa448d3d77_1_624"/>
          <p:cNvSpPr txBox="1"/>
          <p:nvPr/>
        </p:nvSpPr>
        <p:spPr>
          <a:xfrm>
            <a:off x="1242675" y="2407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Homelinks</a:t>
            </a:r>
            <a:endParaRPr b="1" i="0" sz="3000" u="sng" cap="none" strike="noStrike">
              <a:solidFill>
                <a:schemeClr val="lt1"/>
              </a:solidFill>
              <a:latin typeface="Raleway"/>
              <a:ea typeface="Raleway"/>
              <a:cs typeface="Raleway"/>
              <a:sym typeface="Raleway"/>
            </a:endParaRPr>
          </a:p>
        </p:txBody>
      </p:sp>
      <p:sp>
        <p:nvSpPr>
          <p:cNvPr id="469" name="Google Shape;469;g3fa448d3d77_1_624"/>
          <p:cNvSpPr txBox="1"/>
          <p:nvPr/>
        </p:nvSpPr>
        <p:spPr>
          <a:xfrm>
            <a:off x="228975" y="818825"/>
            <a:ext cx="8669400" cy="25386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lang="en" sz="1800">
                <a:latin typeface="Raleway"/>
                <a:ea typeface="Raleway"/>
                <a:cs typeface="Raleway"/>
                <a:sym typeface="Raleway"/>
              </a:rPr>
              <a:t>General school information can be found on the website. </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sz="1800">
              <a:latin typeface="Raleway"/>
              <a:ea typeface="Raleway"/>
              <a:cs typeface="Raleway"/>
              <a:sym typeface="Raleway"/>
            </a:endParaRPr>
          </a:p>
          <a:p>
            <a:pPr indent="0" lvl="0" marL="0" rtl="0" algn="l">
              <a:spcBef>
                <a:spcPts val="0"/>
              </a:spcBef>
              <a:spcAft>
                <a:spcPts val="0"/>
              </a:spcAft>
              <a:buClr>
                <a:schemeClr val="dk1"/>
              </a:buClr>
              <a:buSzPts val="2200"/>
              <a:buFont typeface="Arial"/>
              <a:buNone/>
            </a:pPr>
            <a:r>
              <a:rPr lang="en" sz="1800" u="sng">
                <a:solidFill>
                  <a:schemeClr val="accent5"/>
                </a:solidFill>
                <a:latin typeface="Raleway"/>
                <a:ea typeface="Raleway"/>
                <a:cs typeface="Raleway"/>
                <a:sym typeface="Raleway"/>
                <a:hlinkClick r:id="rId4">
                  <a:extLst>
                    <a:ext uri="{A12FA001-AC4F-418D-AE19-62706E023703}">
                      <ahyp:hlinkClr val="tx"/>
                    </a:ext>
                  </a:extLst>
                </a:hlinkClick>
              </a:rPr>
              <a:t>https://whitchurchprm.web11.juniperwebsites.co.uk/</a:t>
            </a:r>
            <a:endParaRPr>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lang="en" sz="1800">
                <a:latin typeface="Raleway"/>
                <a:ea typeface="Raleway"/>
                <a:cs typeface="Raleway"/>
                <a:sym typeface="Raleway"/>
              </a:rPr>
              <a:t>Weekly updates will be sent initially through Parentmail but we will moving to Arbor in the near future. </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lang="en" sz="1800">
                <a:latin typeface="Raleway"/>
                <a:ea typeface="Raleway"/>
                <a:cs typeface="Raleway"/>
                <a:sym typeface="Raleway"/>
              </a:rPr>
              <a:t>Celebrations and achievements will be visible on Facebook. </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sz="22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70" name="Google Shape;470;g3fa448d3d77_1_624"/>
          <p:cNvPicPr preferRelativeResize="0"/>
          <p:nvPr/>
        </p:nvPicPr>
        <p:blipFill rotWithShape="1">
          <a:blip r:embed="rId5">
            <a:alphaModFix/>
          </a:blip>
          <a:srcRect b="0" l="0" r="0" t="0"/>
          <a:stretch/>
        </p:blipFill>
        <p:spPr>
          <a:xfrm>
            <a:off x="2831175" y="3587575"/>
            <a:ext cx="2965001" cy="1456399"/>
          </a:xfrm>
          <a:prstGeom prst="rect">
            <a:avLst/>
          </a:prstGeom>
          <a:noFill/>
          <a:ln>
            <a:noFill/>
          </a:ln>
        </p:spPr>
      </p:pic>
      <p:pic>
        <p:nvPicPr>
          <p:cNvPr id="471" name="Google Shape;471;g3fa448d3d77_1_624"/>
          <p:cNvPicPr preferRelativeResize="0"/>
          <p:nvPr/>
        </p:nvPicPr>
        <p:blipFill rotWithShape="1">
          <a:blip r:embed="rId6">
            <a:alphaModFix/>
          </a:blip>
          <a:srcRect b="0" l="0" r="0" t="0"/>
          <a:stretch/>
        </p:blipFill>
        <p:spPr>
          <a:xfrm>
            <a:off x="59995" y="-5"/>
            <a:ext cx="881800" cy="76802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75" name="Shape 475"/>
        <p:cNvGrpSpPr/>
        <p:nvPr/>
      </p:nvGrpSpPr>
      <p:grpSpPr>
        <a:xfrm>
          <a:off x="0" y="0"/>
          <a:ext cx="0" cy="0"/>
          <a:chOff x="0" y="0"/>
          <a:chExt cx="0" cy="0"/>
        </a:xfrm>
      </p:grpSpPr>
      <p:pic>
        <p:nvPicPr>
          <p:cNvPr id="476" name="Google Shape;476;g3fa448d3d77_1_633"/>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77" name="Google Shape;477;g3fa448d3d77_1_633"/>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8" name="Google Shape;478;g3fa448d3d77_1_633"/>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Homework</a:t>
            </a:r>
            <a:endParaRPr b="1" i="0" sz="3000" u="sng" cap="none" strike="noStrike">
              <a:solidFill>
                <a:srgbClr val="000000"/>
              </a:solidFill>
              <a:latin typeface="Raleway"/>
              <a:ea typeface="Raleway"/>
              <a:cs typeface="Raleway"/>
              <a:sym typeface="Raleway"/>
            </a:endParaRPr>
          </a:p>
        </p:txBody>
      </p:sp>
      <p:sp>
        <p:nvSpPr>
          <p:cNvPr id="479" name="Google Shape;479;g3fa448d3d77_1_633"/>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Raleway"/>
                <a:ea typeface="Raleway"/>
                <a:cs typeface="Raleway"/>
                <a:sym typeface="Raleway"/>
              </a:rPr>
              <a:t>Spellings</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Raleway"/>
                <a:ea typeface="Raleway"/>
                <a:cs typeface="Raleway"/>
                <a:sym typeface="Raleway"/>
              </a:rPr>
              <a:t>We practise spellings regularly in class. Children complete a range of activities to consolidate their understanding of spelling patterns and are given opportunities to apply them  in their writing.</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Raleway"/>
                <a:ea typeface="Raleway"/>
                <a:cs typeface="Raleway"/>
                <a:sym typeface="Raleway"/>
              </a:rPr>
              <a:t>Maths</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Raleway"/>
                <a:ea typeface="Raleway"/>
                <a:cs typeface="Raleway"/>
                <a:sym typeface="Raleway"/>
              </a:rPr>
              <a:t>Times Tables Rockstars - focusing on multiplication fluency. Children have a lo</a:t>
            </a:r>
            <a:r>
              <a:rPr lang="en" sz="1700">
                <a:latin typeface="Raleway"/>
                <a:ea typeface="Raleway"/>
                <a:cs typeface="Raleway"/>
                <a:sym typeface="Raleway"/>
              </a:rPr>
              <a:t>g in for this.</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Raleway"/>
                <a:ea typeface="Raleway"/>
                <a:cs typeface="Raleway"/>
                <a:sym typeface="Raleway"/>
              </a:rPr>
              <a:t>Reading </a:t>
            </a:r>
            <a:endParaRPr b="1"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Raleway"/>
                <a:ea typeface="Raleway"/>
                <a:cs typeface="Raleway"/>
                <a:sym typeface="Raleway"/>
              </a:rPr>
              <a:t>Reading books will be sent home, we encourage pupils to change their book when they have finished!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83" name="Shape 483"/>
        <p:cNvGrpSpPr/>
        <p:nvPr/>
      </p:nvGrpSpPr>
      <p:grpSpPr>
        <a:xfrm>
          <a:off x="0" y="0"/>
          <a:ext cx="0" cy="0"/>
          <a:chOff x="0" y="0"/>
          <a:chExt cx="0" cy="0"/>
        </a:xfrm>
      </p:grpSpPr>
      <p:pic>
        <p:nvPicPr>
          <p:cNvPr id="484" name="Google Shape;484;g3fa448d3d77_1_64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85" name="Google Shape;485;g3fa448d3d77_1_640"/>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6" name="Google Shape;486;g3fa448d3d77_1_640"/>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latin typeface="Raleway"/>
                <a:ea typeface="Raleway"/>
                <a:cs typeface="Raleway"/>
                <a:sym typeface="Raleway"/>
              </a:rPr>
              <a:t>Arbor Parent App</a:t>
            </a:r>
            <a:endParaRPr b="1" i="0" sz="3000" u="sng" cap="none" strike="noStrike">
              <a:solidFill>
                <a:srgbClr val="000000"/>
              </a:solidFill>
              <a:latin typeface="Raleway"/>
              <a:ea typeface="Raleway"/>
              <a:cs typeface="Raleway"/>
              <a:sym typeface="Raleway"/>
            </a:endParaRPr>
          </a:p>
        </p:txBody>
      </p:sp>
      <p:sp>
        <p:nvSpPr>
          <p:cNvPr id="487" name="Google Shape;487;g3fa448d3d77_1_640"/>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88" name="Google Shape;488;g3fa448d3d77_1_640"/>
          <p:cNvPicPr preferRelativeResize="0"/>
          <p:nvPr/>
        </p:nvPicPr>
        <p:blipFill rotWithShape="1">
          <a:blip r:embed="rId4">
            <a:alphaModFix/>
          </a:blip>
          <a:srcRect b="13690" l="15230" r="13963" t="14558"/>
          <a:stretch/>
        </p:blipFill>
        <p:spPr>
          <a:xfrm>
            <a:off x="6763375" y="587825"/>
            <a:ext cx="1337149" cy="1354950"/>
          </a:xfrm>
          <a:prstGeom prst="rect">
            <a:avLst/>
          </a:prstGeom>
          <a:noFill/>
          <a:ln>
            <a:noFill/>
          </a:ln>
        </p:spPr>
      </p:pic>
      <p:sp>
        <p:nvSpPr>
          <p:cNvPr id="489" name="Google Shape;489;g3fa448d3d77_1_640"/>
          <p:cNvSpPr txBox="1"/>
          <p:nvPr/>
        </p:nvSpPr>
        <p:spPr>
          <a:xfrm>
            <a:off x="1043325" y="1142575"/>
            <a:ext cx="6074100" cy="211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We are launching the Parent App for Arbor. This will give all parents access to key information such as; attendance, your child’s contact details and allergy and medical information. Consent for trips and photographs will also be able to be accessed.</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Please check this is accurate when it is launched and amend as necessary if incorrect. Please also speak to teachers if there are any medical and allergy changes.</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Moving forward all messages and emails are going to be through the app once fully launched. </a:t>
            </a:r>
            <a:endParaRPr sz="1800">
              <a:solidFill>
                <a:schemeClr val="dk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13"/>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5" name="Google Shape;495;p13"/>
          <p:cNvSpPr txBox="1"/>
          <p:nvPr>
            <p:ph type="ctrTitle"/>
          </p:nvPr>
        </p:nvSpPr>
        <p:spPr>
          <a:xfrm>
            <a:off x="685675" y="82295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t/>
            </a:r>
            <a:endParaRPr>
              <a:solidFill>
                <a:schemeClr val="dk2"/>
              </a:solidFill>
            </a:endParaRPr>
          </a:p>
          <a:p>
            <a:pPr indent="0" lvl="0" marL="0" rtl="0" algn="ctr">
              <a:lnSpc>
                <a:spcPct val="100000"/>
              </a:lnSpc>
              <a:spcBef>
                <a:spcPts val="0"/>
              </a:spcBef>
              <a:spcAft>
                <a:spcPts val="0"/>
              </a:spcAft>
              <a:buSzPts val="4800"/>
              <a:buNone/>
            </a:pPr>
            <a:r>
              <a:t/>
            </a:r>
            <a:endParaRPr>
              <a:solidFill>
                <a:schemeClr val="dk2"/>
              </a:solidFill>
            </a:endParaRPr>
          </a:p>
          <a:p>
            <a:pPr indent="0" lvl="0" marL="0" rtl="0" algn="ctr">
              <a:lnSpc>
                <a:spcPct val="100000"/>
              </a:lnSpc>
              <a:spcBef>
                <a:spcPts val="0"/>
              </a:spcBef>
              <a:spcAft>
                <a:spcPts val="0"/>
              </a:spcAft>
              <a:buSzPts val="4800"/>
              <a:buNone/>
            </a:pPr>
            <a:r>
              <a:rPr lang="en">
                <a:solidFill>
                  <a:schemeClr val="dk2"/>
                </a:solidFill>
              </a:rPr>
              <a:t>Curriculum</a:t>
            </a:r>
            <a:endParaRPr i="1">
              <a:solidFill>
                <a:schemeClr val="dk2"/>
              </a:solidFill>
            </a:endParaRPr>
          </a:p>
        </p:txBody>
      </p:sp>
      <p:sp>
        <p:nvSpPr>
          <p:cNvPr id="496" name="Google Shape;496;p13"/>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497" name="Google Shape;497;p13"/>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14"/>
          <p:cNvSpPr/>
          <p:nvPr/>
        </p:nvSpPr>
        <p:spPr>
          <a:xfrm rot="10800000">
            <a:off x="780088" y="3133527"/>
            <a:ext cx="1584000" cy="1071600"/>
          </a:xfrm>
          <a:prstGeom prst="triangle">
            <a:avLst>
              <a:gd fmla="val 50000" name="adj"/>
            </a:avLst>
          </a:prstGeom>
          <a:solidFill>
            <a:srgbClr val="EEEEEE"/>
          </a:solidFill>
          <a:ln cap="flat" cmpd="sng" w="76200">
            <a:solidFill>
              <a:srgbClr val="76A5A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3" name="Google Shape;503;p14"/>
          <p:cNvSpPr/>
          <p:nvPr/>
        </p:nvSpPr>
        <p:spPr>
          <a:xfrm>
            <a:off x="-50" y="-4750"/>
            <a:ext cx="9144000" cy="449400"/>
          </a:xfrm>
          <a:prstGeom prst="flowChartAlternateProcess">
            <a:avLst/>
          </a:prstGeom>
          <a:solidFill>
            <a:srgbClr val="9FC5E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t/>
            </a:r>
            <a:endParaRPr b="1" i="0" sz="20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 sz="1600" u="none" cap="none" strike="noStrike">
                <a:solidFill>
                  <a:srgbClr val="000000"/>
                </a:solidFill>
                <a:latin typeface="Delius"/>
                <a:ea typeface="Delius"/>
                <a:cs typeface="Delius"/>
                <a:sym typeface="Delius"/>
              </a:rPr>
              <a:t>Curriculum Design: Our Challenge Curriculum</a:t>
            </a:r>
            <a:endParaRPr b="1" i="0" sz="16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t/>
            </a:r>
            <a:endParaRPr b="1" i="0" sz="2000" u="none" cap="none" strike="noStrike">
              <a:solidFill>
                <a:srgbClr val="000000"/>
              </a:solidFill>
              <a:latin typeface="Arial"/>
              <a:ea typeface="Arial"/>
              <a:cs typeface="Arial"/>
              <a:sym typeface="Arial"/>
            </a:endParaRPr>
          </a:p>
        </p:txBody>
      </p:sp>
      <p:pic>
        <p:nvPicPr>
          <p:cNvPr id="504" name="Google Shape;504;p14"/>
          <p:cNvPicPr preferRelativeResize="0"/>
          <p:nvPr/>
        </p:nvPicPr>
        <p:blipFill rotWithShape="1">
          <a:blip r:embed="rId3">
            <a:alphaModFix/>
          </a:blip>
          <a:srcRect b="0" l="0" r="0" t="0"/>
          <a:stretch/>
        </p:blipFill>
        <p:spPr>
          <a:xfrm>
            <a:off x="185549" y="4401"/>
            <a:ext cx="431100" cy="431100"/>
          </a:xfrm>
          <a:prstGeom prst="rect">
            <a:avLst/>
          </a:prstGeom>
          <a:noFill/>
          <a:ln>
            <a:noFill/>
          </a:ln>
        </p:spPr>
      </p:pic>
      <p:pic>
        <p:nvPicPr>
          <p:cNvPr id="505" name="Google Shape;505;p14"/>
          <p:cNvPicPr preferRelativeResize="0"/>
          <p:nvPr/>
        </p:nvPicPr>
        <p:blipFill rotWithShape="1">
          <a:blip r:embed="rId4">
            <a:alphaModFix/>
          </a:blip>
          <a:srcRect b="0" l="0" r="0" t="0"/>
          <a:stretch/>
        </p:blipFill>
        <p:spPr>
          <a:xfrm>
            <a:off x="3164488" y="791013"/>
            <a:ext cx="2520450" cy="2214350"/>
          </a:xfrm>
          <a:prstGeom prst="rect">
            <a:avLst/>
          </a:prstGeom>
          <a:noFill/>
          <a:ln>
            <a:noFill/>
          </a:ln>
        </p:spPr>
      </p:pic>
      <p:sp>
        <p:nvSpPr>
          <p:cNvPr id="506" name="Google Shape;506;p14"/>
          <p:cNvSpPr txBox="1"/>
          <p:nvPr/>
        </p:nvSpPr>
        <p:spPr>
          <a:xfrm>
            <a:off x="1109063" y="3253269"/>
            <a:ext cx="1268100" cy="369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Delius"/>
                <a:ea typeface="Delius"/>
                <a:cs typeface="Delius"/>
                <a:sym typeface="Delius"/>
              </a:rPr>
              <a:t>Pedagogy</a:t>
            </a:r>
            <a:endParaRPr b="0" i="0" sz="1200" u="none" cap="none" strike="noStrike">
              <a:solidFill>
                <a:srgbClr val="000000"/>
              </a:solidFill>
              <a:latin typeface="Delius"/>
              <a:ea typeface="Delius"/>
              <a:cs typeface="Delius"/>
              <a:sym typeface="Delius"/>
            </a:endParaRPr>
          </a:p>
        </p:txBody>
      </p:sp>
      <p:sp>
        <p:nvSpPr>
          <p:cNvPr id="507" name="Google Shape;507;p14"/>
          <p:cNvSpPr/>
          <p:nvPr/>
        </p:nvSpPr>
        <p:spPr>
          <a:xfrm>
            <a:off x="731175" y="4329163"/>
            <a:ext cx="7599900" cy="400200"/>
          </a:xfrm>
          <a:prstGeom prst="flowChartAlternateProcess">
            <a:avLst/>
          </a:prstGeom>
          <a:solidFill>
            <a:srgbClr val="CFE2F3"/>
          </a:solidFill>
          <a:ln cap="flat" cmpd="sng" w="952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8" name="Google Shape;508;p14"/>
          <p:cNvSpPr txBox="1"/>
          <p:nvPr/>
        </p:nvSpPr>
        <p:spPr>
          <a:xfrm>
            <a:off x="1087975" y="4360075"/>
            <a:ext cx="6673500" cy="369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Delius"/>
                <a:ea typeface="Delius"/>
                <a:cs typeface="Delius"/>
                <a:sym typeface="Delius"/>
              </a:rPr>
              <a:t>Cross Cutting Themes:</a:t>
            </a:r>
            <a:r>
              <a:rPr b="0" i="0" lang="en" sz="1200" u="none" cap="none" strike="noStrike">
                <a:solidFill>
                  <a:srgbClr val="000000"/>
                </a:solidFill>
                <a:latin typeface="Delius"/>
                <a:ea typeface="Delius"/>
                <a:cs typeface="Delius"/>
                <a:sym typeface="Delius"/>
              </a:rPr>
              <a:t> RSE, Human Rights, Diversity, Careers, Cynefin and Wider World</a:t>
            </a:r>
            <a:endParaRPr b="0" i="0" sz="1200" u="none" cap="none" strike="noStrike">
              <a:solidFill>
                <a:srgbClr val="000000"/>
              </a:solidFill>
              <a:latin typeface="Delius"/>
              <a:ea typeface="Delius"/>
              <a:cs typeface="Delius"/>
              <a:sym typeface="Delius"/>
            </a:endParaRPr>
          </a:p>
        </p:txBody>
      </p:sp>
      <p:sp>
        <p:nvSpPr>
          <p:cNvPr id="509" name="Google Shape;509;p14"/>
          <p:cNvSpPr/>
          <p:nvPr/>
        </p:nvSpPr>
        <p:spPr>
          <a:xfrm>
            <a:off x="71725" y="621438"/>
            <a:ext cx="3640500" cy="431100"/>
          </a:xfrm>
          <a:prstGeom prst="roundRect">
            <a:avLst>
              <a:gd fmla="val 16667" name="adj"/>
            </a:avLst>
          </a:prstGeom>
          <a:solidFill>
            <a:srgbClr val="D9D2E9"/>
          </a:solidFill>
          <a:ln cap="flat" cmpd="sng" w="19050">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 sz="1200" u="none" cap="none" strike="noStrike">
                <a:solidFill>
                  <a:schemeClr val="dk1"/>
                </a:solidFill>
                <a:latin typeface="Delius"/>
                <a:ea typeface="Delius"/>
                <a:cs typeface="Delius"/>
                <a:sym typeface="Delius"/>
              </a:rPr>
              <a:t>Why?</a:t>
            </a:r>
            <a:r>
              <a:rPr b="0" i="0" lang="en" sz="1200" u="none" cap="none" strike="noStrike">
                <a:solidFill>
                  <a:schemeClr val="dk1"/>
                </a:solidFill>
                <a:latin typeface="Delius"/>
                <a:ea typeface="Delius"/>
                <a:cs typeface="Delius"/>
                <a:sym typeface="Delius"/>
              </a:rPr>
              <a:t> </a:t>
            </a:r>
            <a:r>
              <a:rPr b="0" i="1" lang="en" sz="1200" u="none" cap="none" strike="noStrike">
                <a:solidFill>
                  <a:schemeClr val="dk1"/>
                </a:solidFill>
                <a:latin typeface="Delius"/>
                <a:ea typeface="Delius"/>
                <a:cs typeface="Delius"/>
                <a:sym typeface="Delius"/>
              </a:rPr>
              <a:t>Learning to learn in a transforming world.</a:t>
            </a:r>
            <a:endParaRPr b="0" i="1" sz="1200" u="none" cap="none" strike="noStrike">
              <a:solidFill>
                <a:schemeClr val="dk1"/>
              </a:solidFill>
              <a:latin typeface="Delius"/>
              <a:ea typeface="Delius"/>
              <a:cs typeface="Delius"/>
              <a:sym typeface="Delius"/>
            </a:endParaRPr>
          </a:p>
        </p:txBody>
      </p:sp>
      <p:pic>
        <p:nvPicPr>
          <p:cNvPr id="510" name="Google Shape;510;p14"/>
          <p:cNvPicPr preferRelativeResize="0"/>
          <p:nvPr/>
        </p:nvPicPr>
        <p:blipFill rotWithShape="1">
          <a:blip r:embed="rId5">
            <a:alphaModFix/>
          </a:blip>
          <a:srcRect b="0" l="0" r="0" t="0"/>
          <a:stretch/>
        </p:blipFill>
        <p:spPr>
          <a:xfrm>
            <a:off x="283350" y="1274400"/>
            <a:ext cx="535500" cy="535500"/>
          </a:xfrm>
          <a:prstGeom prst="ellipse">
            <a:avLst/>
          </a:prstGeom>
          <a:noFill/>
          <a:ln cap="flat" cmpd="sng" w="76200">
            <a:solidFill>
              <a:srgbClr val="38761D"/>
            </a:solidFill>
            <a:prstDash val="solid"/>
            <a:round/>
            <a:headEnd len="sm" w="sm" type="none"/>
            <a:tailEnd len="sm" w="sm" type="none"/>
          </a:ln>
        </p:spPr>
      </p:pic>
      <p:pic>
        <p:nvPicPr>
          <p:cNvPr id="511" name="Google Shape;511;p14"/>
          <p:cNvPicPr preferRelativeResize="0"/>
          <p:nvPr/>
        </p:nvPicPr>
        <p:blipFill rotWithShape="1">
          <a:blip r:embed="rId6">
            <a:alphaModFix/>
          </a:blip>
          <a:srcRect b="0" l="0" r="0" t="0"/>
          <a:stretch/>
        </p:blipFill>
        <p:spPr>
          <a:xfrm>
            <a:off x="1010525" y="1274400"/>
            <a:ext cx="535500" cy="535800"/>
          </a:xfrm>
          <a:prstGeom prst="ellipse">
            <a:avLst/>
          </a:prstGeom>
          <a:noFill/>
          <a:ln cap="flat" cmpd="sng" w="76200">
            <a:solidFill>
              <a:srgbClr val="E06666"/>
            </a:solidFill>
            <a:prstDash val="solid"/>
            <a:round/>
            <a:headEnd len="sm" w="sm" type="none"/>
            <a:tailEnd len="sm" w="sm" type="none"/>
          </a:ln>
        </p:spPr>
      </p:pic>
      <p:pic>
        <p:nvPicPr>
          <p:cNvPr id="512" name="Google Shape;512;p14"/>
          <p:cNvPicPr preferRelativeResize="0"/>
          <p:nvPr/>
        </p:nvPicPr>
        <p:blipFill rotWithShape="1">
          <a:blip r:embed="rId7">
            <a:alphaModFix/>
          </a:blip>
          <a:srcRect b="0" l="0" r="0" t="0"/>
          <a:stretch/>
        </p:blipFill>
        <p:spPr>
          <a:xfrm>
            <a:off x="2438124" y="1274389"/>
            <a:ext cx="535500" cy="535800"/>
          </a:xfrm>
          <a:prstGeom prst="ellipse">
            <a:avLst/>
          </a:prstGeom>
          <a:noFill/>
          <a:ln cap="flat" cmpd="sng" w="76200">
            <a:solidFill>
              <a:srgbClr val="0000FF"/>
            </a:solidFill>
            <a:prstDash val="solid"/>
            <a:round/>
            <a:headEnd len="sm" w="sm" type="none"/>
            <a:tailEnd len="sm" w="sm" type="none"/>
          </a:ln>
        </p:spPr>
      </p:pic>
      <p:pic>
        <p:nvPicPr>
          <p:cNvPr id="513" name="Google Shape;513;p14"/>
          <p:cNvPicPr preferRelativeResize="0"/>
          <p:nvPr/>
        </p:nvPicPr>
        <p:blipFill rotWithShape="1">
          <a:blip r:embed="rId8">
            <a:alphaModFix/>
          </a:blip>
          <a:srcRect b="0" l="0" r="0" t="0"/>
          <a:stretch/>
        </p:blipFill>
        <p:spPr>
          <a:xfrm>
            <a:off x="1719863" y="1274400"/>
            <a:ext cx="535500" cy="535500"/>
          </a:xfrm>
          <a:prstGeom prst="ellipse">
            <a:avLst/>
          </a:prstGeom>
          <a:noFill/>
          <a:ln cap="flat" cmpd="sng" w="76200">
            <a:solidFill>
              <a:srgbClr val="76A5AF"/>
            </a:solidFill>
            <a:prstDash val="solid"/>
            <a:round/>
            <a:headEnd len="sm" w="sm" type="none"/>
            <a:tailEnd len="sm" w="sm" type="none"/>
          </a:ln>
        </p:spPr>
      </p:pic>
      <p:sp>
        <p:nvSpPr>
          <p:cNvPr id="514" name="Google Shape;514;p14"/>
          <p:cNvSpPr/>
          <p:nvPr/>
        </p:nvSpPr>
        <p:spPr>
          <a:xfrm rot="10800000">
            <a:off x="2690938" y="3134426"/>
            <a:ext cx="1631100" cy="1069800"/>
          </a:xfrm>
          <a:prstGeom prst="triangle">
            <a:avLst>
              <a:gd fmla="val 50000" name="adj"/>
            </a:avLst>
          </a:prstGeom>
          <a:solidFill>
            <a:srgbClr val="EEEEEE"/>
          </a:solidFill>
          <a:ln cap="flat" cmpd="sng" w="76200">
            <a:solidFill>
              <a:srgbClr val="76A5A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5" name="Google Shape;515;p14"/>
          <p:cNvSpPr txBox="1"/>
          <p:nvPr/>
        </p:nvSpPr>
        <p:spPr>
          <a:xfrm>
            <a:off x="2872438" y="3253269"/>
            <a:ext cx="1268100" cy="3693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Delius"/>
                <a:ea typeface="Delius"/>
                <a:cs typeface="Delius"/>
                <a:sym typeface="Delius"/>
              </a:rPr>
              <a:t>    Progression</a:t>
            </a:r>
            <a:endParaRPr b="0" i="0" sz="1200" u="none" cap="none" strike="noStrike">
              <a:solidFill>
                <a:srgbClr val="000000"/>
              </a:solidFill>
              <a:latin typeface="Delius"/>
              <a:ea typeface="Delius"/>
              <a:cs typeface="Delius"/>
              <a:sym typeface="Delius"/>
            </a:endParaRPr>
          </a:p>
        </p:txBody>
      </p:sp>
      <p:sp>
        <p:nvSpPr>
          <p:cNvPr id="516" name="Google Shape;516;p14"/>
          <p:cNvSpPr/>
          <p:nvPr/>
        </p:nvSpPr>
        <p:spPr>
          <a:xfrm rot="10800000">
            <a:off x="4760088" y="3124949"/>
            <a:ext cx="1536000" cy="1071300"/>
          </a:xfrm>
          <a:prstGeom prst="triangle">
            <a:avLst>
              <a:gd fmla="val 50000" name="adj"/>
            </a:avLst>
          </a:prstGeom>
          <a:solidFill>
            <a:srgbClr val="EEEEEE"/>
          </a:solidFill>
          <a:ln cap="flat" cmpd="sng" w="76200">
            <a:solidFill>
              <a:srgbClr val="76A5A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7" name="Google Shape;517;p14"/>
          <p:cNvSpPr txBox="1"/>
          <p:nvPr/>
        </p:nvSpPr>
        <p:spPr>
          <a:xfrm>
            <a:off x="4953788" y="3210988"/>
            <a:ext cx="13386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Arial"/>
                <a:ea typeface="Arial"/>
                <a:cs typeface="Arial"/>
                <a:sym typeface="Arial"/>
              </a:rPr>
              <a:t>  </a:t>
            </a:r>
            <a:r>
              <a:rPr b="0" i="0" lang="en" sz="1200" u="none" cap="none" strike="noStrike">
                <a:solidFill>
                  <a:srgbClr val="000000"/>
                </a:solidFill>
                <a:latin typeface="Delius"/>
                <a:ea typeface="Delius"/>
                <a:cs typeface="Delius"/>
                <a:sym typeface="Delius"/>
              </a:rPr>
              <a:t>Planning for</a:t>
            </a:r>
            <a:endParaRPr b="0" i="0" sz="1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Delius"/>
                <a:ea typeface="Delius"/>
                <a:cs typeface="Delius"/>
                <a:sym typeface="Delius"/>
              </a:rPr>
              <a:t>    learning</a:t>
            </a:r>
            <a:endParaRPr b="0" i="0" sz="1200" u="none" cap="none" strike="noStrike">
              <a:solidFill>
                <a:srgbClr val="000000"/>
              </a:solidFill>
              <a:latin typeface="Delius"/>
              <a:ea typeface="Delius"/>
              <a:cs typeface="Delius"/>
              <a:sym typeface="Delius"/>
            </a:endParaRPr>
          </a:p>
        </p:txBody>
      </p:sp>
      <p:sp>
        <p:nvSpPr>
          <p:cNvPr id="518" name="Google Shape;518;p14"/>
          <p:cNvSpPr/>
          <p:nvPr/>
        </p:nvSpPr>
        <p:spPr>
          <a:xfrm rot="10800000">
            <a:off x="6597963" y="3079375"/>
            <a:ext cx="1684200" cy="1126200"/>
          </a:xfrm>
          <a:prstGeom prst="triangle">
            <a:avLst>
              <a:gd fmla="val 50000" name="adj"/>
            </a:avLst>
          </a:prstGeom>
          <a:solidFill>
            <a:srgbClr val="EEEEEE"/>
          </a:solidFill>
          <a:ln cap="flat" cmpd="sng" w="76200">
            <a:solidFill>
              <a:srgbClr val="76A5A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9" name="Google Shape;519;p14"/>
          <p:cNvSpPr txBox="1"/>
          <p:nvPr/>
        </p:nvSpPr>
        <p:spPr>
          <a:xfrm>
            <a:off x="6924138" y="3145625"/>
            <a:ext cx="13386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Delius"/>
                <a:ea typeface="Delius"/>
                <a:cs typeface="Delius"/>
                <a:sym typeface="Delius"/>
              </a:rPr>
              <a:t>Culture for </a:t>
            </a:r>
            <a:endParaRPr b="0" i="0" sz="12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Delius"/>
                <a:ea typeface="Delius"/>
                <a:cs typeface="Delius"/>
                <a:sym typeface="Delius"/>
              </a:rPr>
              <a:t>  learning</a:t>
            </a:r>
            <a:endParaRPr b="0" i="0" sz="1200" u="none" cap="none" strike="noStrike">
              <a:solidFill>
                <a:srgbClr val="000000"/>
              </a:solidFill>
              <a:latin typeface="Delius"/>
              <a:ea typeface="Delius"/>
              <a:cs typeface="Delius"/>
              <a:sym typeface="Delius"/>
            </a:endParaRPr>
          </a:p>
        </p:txBody>
      </p:sp>
      <p:cxnSp>
        <p:nvCxnSpPr>
          <p:cNvPr id="520" name="Google Shape;520;p14"/>
          <p:cNvCxnSpPr/>
          <p:nvPr/>
        </p:nvCxnSpPr>
        <p:spPr>
          <a:xfrm rot="10800000">
            <a:off x="3186600" y="1360625"/>
            <a:ext cx="1025100" cy="419100"/>
          </a:xfrm>
          <a:prstGeom prst="straightConnector1">
            <a:avLst/>
          </a:prstGeom>
          <a:noFill/>
          <a:ln cap="flat" cmpd="sng" w="19050">
            <a:solidFill>
              <a:schemeClr val="accent3"/>
            </a:solidFill>
            <a:prstDash val="solid"/>
            <a:round/>
            <a:headEnd len="sm" w="sm" type="none"/>
            <a:tailEnd len="med" w="med" type="triangle"/>
          </a:ln>
        </p:spPr>
      </p:cxnSp>
      <p:sp>
        <p:nvSpPr>
          <p:cNvPr id="521" name="Google Shape;521;p14"/>
          <p:cNvSpPr/>
          <p:nvPr/>
        </p:nvSpPr>
        <p:spPr>
          <a:xfrm>
            <a:off x="616650" y="2359250"/>
            <a:ext cx="2013000" cy="323400"/>
          </a:xfrm>
          <a:prstGeom prst="roundRect">
            <a:avLst>
              <a:gd fmla="val 16667" name="adj"/>
            </a:avLst>
          </a:prstGeom>
          <a:solidFill>
            <a:srgbClr val="D9EAD3"/>
          </a:solidFill>
          <a:ln cap="flat" cmpd="sng" w="19050">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Delius"/>
                <a:ea typeface="Delius"/>
                <a:cs typeface="Delius"/>
                <a:sym typeface="Delius"/>
              </a:rPr>
              <a:t>Inquiry based learning</a:t>
            </a:r>
            <a:endParaRPr b="0" i="1" sz="1200" u="none" cap="none" strike="noStrike">
              <a:solidFill>
                <a:schemeClr val="dk1"/>
              </a:solidFill>
              <a:latin typeface="Delius"/>
              <a:ea typeface="Delius"/>
              <a:cs typeface="Delius"/>
              <a:sym typeface="Delius"/>
            </a:endParaRPr>
          </a:p>
        </p:txBody>
      </p:sp>
      <p:cxnSp>
        <p:nvCxnSpPr>
          <p:cNvPr id="522" name="Google Shape;522;p14"/>
          <p:cNvCxnSpPr/>
          <p:nvPr/>
        </p:nvCxnSpPr>
        <p:spPr>
          <a:xfrm flipH="1">
            <a:off x="2758250" y="2143125"/>
            <a:ext cx="1164600" cy="288900"/>
          </a:xfrm>
          <a:prstGeom prst="straightConnector1">
            <a:avLst/>
          </a:prstGeom>
          <a:noFill/>
          <a:ln cap="flat" cmpd="sng" w="19050">
            <a:solidFill>
              <a:schemeClr val="accent3"/>
            </a:solidFill>
            <a:prstDash val="solid"/>
            <a:round/>
            <a:headEnd len="sm" w="sm" type="none"/>
            <a:tailEnd len="med" w="med" type="triangle"/>
          </a:ln>
        </p:spPr>
      </p:cxnSp>
      <p:cxnSp>
        <p:nvCxnSpPr>
          <p:cNvPr id="523" name="Google Shape;523;p14"/>
          <p:cNvCxnSpPr/>
          <p:nvPr/>
        </p:nvCxnSpPr>
        <p:spPr>
          <a:xfrm flipH="1" rot="10800000">
            <a:off x="5152825" y="1117975"/>
            <a:ext cx="549900" cy="372900"/>
          </a:xfrm>
          <a:prstGeom prst="straightConnector1">
            <a:avLst/>
          </a:prstGeom>
          <a:noFill/>
          <a:ln cap="flat" cmpd="sng" w="19050">
            <a:solidFill>
              <a:schemeClr val="accent3"/>
            </a:solidFill>
            <a:prstDash val="solid"/>
            <a:round/>
            <a:headEnd len="sm" w="sm" type="none"/>
            <a:tailEnd len="med" w="med" type="triangle"/>
          </a:ln>
        </p:spPr>
      </p:cxnSp>
      <p:sp>
        <p:nvSpPr>
          <p:cNvPr id="524" name="Google Shape;524;p14"/>
          <p:cNvSpPr/>
          <p:nvPr/>
        </p:nvSpPr>
        <p:spPr>
          <a:xfrm>
            <a:off x="5396950" y="641125"/>
            <a:ext cx="2653800" cy="369300"/>
          </a:xfrm>
          <a:prstGeom prst="roundRect">
            <a:avLst>
              <a:gd fmla="val 16667" name="adj"/>
            </a:avLst>
          </a:prstGeom>
          <a:solidFill>
            <a:srgbClr val="F9CB9C"/>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Delius"/>
                <a:ea typeface="Delius"/>
                <a:cs typeface="Delius"/>
                <a:sym typeface="Delius"/>
              </a:rPr>
              <a:t>Statements of What Matters: knowledge, skills and experiences</a:t>
            </a:r>
            <a:endParaRPr b="0" i="1" sz="1200" u="none" cap="none" strike="noStrike">
              <a:solidFill>
                <a:schemeClr val="dk1"/>
              </a:solidFill>
              <a:latin typeface="Delius"/>
              <a:ea typeface="Delius"/>
              <a:cs typeface="Delius"/>
              <a:sym typeface="Delius"/>
            </a:endParaRPr>
          </a:p>
        </p:txBody>
      </p:sp>
      <p:cxnSp>
        <p:nvCxnSpPr>
          <p:cNvPr id="525" name="Google Shape;525;p14"/>
          <p:cNvCxnSpPr>
            <a:endCxn id="515" idx="1"/>
          </p:cNvCxnSpPr>
          <p:nvPr/>
        </p:nvCxnSpPr>
        <p:spPr>
          <a:xfrm flipH="1" rot="10800000">
            <a:off x="2113738" y="3437919"/>
            <a:ext cx="758700" cy="6900"/>
          </a:xfrm>
          <a:prstGeom prst="straightConnector1">
            <a:avLst/>
          </a:prstGeom>
          <a:noFill/>
          <a:ln cap="flat" cmpd="sng" w="9525">
            <a:solidFill>
              <a:schemeClr val="accent5"/>
            </a:solidFill>
            <a:prstDash val="solid"/>
            <a:round/>
            <a:headEnd len="sm" w="sm" type="none"/>
            <a:tailEnd len="sm" w="sm" type="none"/>
          </a:ln>
        </p:spPr>
      </p:cxnSp>
      <p:cxnSp>
        <p:nvCxnSpPr>
          <p:cNvPr id="526" name="Google Shape;526;p14"/>
          <p:cNvCxnSpPr>
            <a:stCxn id="515" idx="3"/>
          </p:cNvCxnSpPr>
          <p:nvPr/>
        </p:nvCxnSpPr>
        <p:spPr>
          <a:xfrm flipH="1" rot="10800000">
            <a:off x="4140538" y="3434619"/>
            <a:ext cx="787800" cy="3300"/>
          </a:xfrm>
          <a:prstGeom prst="straightConnector1">
            <a:avLst/>
          </a:prstGeom>
          <a:noFill/>
          <a:ln cap="flat" cmpd="sng" w="9525">
            <a:solidFill>
              <a:schemeClr val="accent5"/>
            </a:solidFill>
            <a:prstDash val="solid"/>
            <a:round/>
            <a:headEnd len="sm" w="sm" type="none"/>
            <a:tailEnd len="sm" w="sm" type="none"/>
          </a:ln>
        </p:spPr>
      </p:cxnSp>
      <p:sp>
        <p:nvSpPr>
          <p:cNvPr id="527" name="Google Shape;527;p14"/>
          <p:cNvSpPr/>
          <p:nvPr/>
        </p:nvSpPr>
        <p:spPr>
          <a:xfrm>
            <a:off x="6219775" y="1215976"/>
            <a:ext cx="1775100" cy="323400"/>
          </a:xfrm>
          <a:prstGeom prst="roundRect">
            <a:avLst>
              <a:gd fmla="val 16667" name="adj"/>
            </a:avLst>
          </a:prstGeom>
          <a:solidFill>
            <a:srgbClr val="F9CB9C"/>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Delius"/>
                <a:ea typeface="Delius"/>
                <a:cs typeface="Delius"/>
                <a:sym typeface="Delius"/>
              </a:rPr>
              <a:t>Cross curricular skills</a:t>
            </a:r>
            <a:endParaRPr b="0" i="1" sz="1200" u="none" cap="none" strike="noStrike">
              <a:solidFill>
                <a:schemeClr val="dk1"/>
              </a:solidFill>
              <a:latin typeface="Delius"/>
              <a:ea typeface="Delius"/>
              <a:cs typeface="Delius"/>
              <a:sym typeface="Delius"/>
            </a:endParaRPr>
          </a:p>
        </p:txBody>
      </p:sp>
      <p:sp>
        <p:nvSpPr>
          <p:cNvPr id="528" name="Google Shape;528;p14"/>
          <p:cNvSpPr/>
          <p:nvPr/>
        </p:nvSpPr>
        <p:spPr>
          <a:xfrm>
            <a:off x="6112575" y="2323500"/>
            <a:ext cx="1476600" cy="323400"/>
          </a:xfrm>
          <a:prstGeom prst="roundRect">
            <a:avLst>
              <a:gd fmla="val 16667" name="adj"/>
            </a:avLst>
          </a:prstGeom>
          <a:solidFill>
            <a:srgbClr val="F9CB9C"/>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Delius"/>
                <a:ea typeface="Delius"/>
                <a:cs typeface="Delius"/>
                <a:sym typeface="Delius"/>
              </a:rPr>
              <a:t>Integral skills</a:t>
            </a:r>
            <a:endParaRPr b="0" i="1" sz="1200" u="none" cap="none" strike="noStrike">
              <a:solidFill>
                <a:schemeClr val="dk1"/>
              </a:solidFill>
              <a:latin typeface="Delius"/>
              <a:ea typeface="Delius"/>
              <a:cs typeface="Delius"/>
              <a:sym typeface="Delius"/>
            </a:endParaRPr>
          </a:p>
        </p:txBody>
      </p:sp>
      <p:sp>
        <p:nvSpPr>
          <p:cNvPr id="529" name="Google Shape;529;p14"/>
          <p:cNvSpPr/>
          <p:nvPr/>
        </p:nvSpPr>
        <p:spPr>
          <a:xfrm>
            <a:off x="6626150" y="1668123"/>
            <a:ext cx="1071600" cy="323400"/>
          </a:xfrm>
          <a:prstGeom prst="roundRect">
            <a:avLst>
              <a:gd fmla="val 16667" name="adj"/>
            </a:avLst>
          </a:prstGeom>
          <a:solidFill>
            <a:srgbClr val="F9CB9C"/>
          </a:solidFill>
          <a:ln cap="flat" cmpd="sng" w="19050">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Delius"/>
                <a:ea typeface="Delius"/>
                <a:cs typeface="Delius"/>
                <a:sym typeface="Delius"/>
              </a:rPr>
              <a:t>Concepts</a:t>
            </a:r>
            <a:endParaRPr b="0" i="1" sz="1200" u="none" cap="none" strike="noStrike">
              <a:solidFill>
                <a:schemeClr val="dk1"/>
              </a:solidFill>
              <a:latin typeface="Delius"/>
              <a:ea typeface="Delius"/>
              <a:cs typeface="Delius"/>
              <a:sym typeface="Delius"/>
            </a:endParaRPr>
          </a:p>
        </p:txBody>
      </p:sp>
      <p:sp>
        <p:nvSpPr>
          <p:cNvPr id="530" name="Google Shape;530;p14"/>
          <p:cNvSpPr txBox="1"/>
          <p:nvPr/>
        </p:nvSpPr>
        <p:spPr>
          <a:xfrm>
            <a:off x="2354725" y="4787725"/>
            <a:ext cx="49227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1" i="0" lang="en" sz="1400" u="none" cap="none" strike="noStrike">
                <a:solidFill>
                  <a:srgbClr val="351C75"/>
                </a:solidFill>
                <a:latin typeface="Delius"/>
                <a:ea typeface="Delius"/>
                <a:cs typeface="Delius"/>
                <a:sym typeface="Delius"/>
              </a:rPr>
              <a:t>W</a:t>
            </a:r>
            <a:r>
              <a:rPr b="1" i="0" lang="en" sz="1400" u="none" cap="none" strike="noStrike">
                <a:solidFill>
                  <a:srgbClr val="0B5394"/>
                </a:solidFill>
                <a:latin typeface="Delius"/>
                <a:ea typeface="Delius"/>
                <a:cs typeface="Delius"/>
                <a:sym typeface="Delius"/>
              </a:rPr>
              <a:t>ork Together </a:t>
            </a:r>
            <a:r>
              <a:rPr b="1" i="0" lang="en" sz="1400" u="none" cap="none" strike="noStrike">
                <a:solidFill>
                  <a:srgbClr val="351C75"/>
                </a:solidFill>
                <a:latin typeface="Delius"/>
                <a:ea typeface="Delius"/>
                <a:cs typeface="Delius"/>
                <a:sym typeface="Delius"/>
              </a:rPr>
              <a:t> P</a:t>
            </a:r>
            <a:r>
              <a:rPr b="1" i="0" lang="en" sz="1400" u="none" cap="none" strike="noStrike">
                <a:solidFill>
                  <a:srgbClr val="0B5394"/>
                </a:solidFill>
                <a:latin typeface="Delius"/>
                <a:ea typeface="Delius"/>
                <a:cs typeface="Delius"/>
                <a:sym typeface="Delius"/>
              </a:rPr>
              <a:t>lay Together  </a:t>
            </a:r>
            <a:r>
              <a:rPr b="1" i="0" lang="en" sz="1400" u="none" cap="none" strike="noStrike">
                <a:solidFill>
                  <a:srgbClr val="351C75"/>
                </a:solidFill>
                <a:latin typeface="Delius"/>
                <a:ea typeface="Delius"/>
                <a:cs typeface="Delius"/>
                <a:sym typeface="Delius"/>
              </a:rPr>
              <a:t>S</a:t>
            </a:r>
            <a:r>
              <a:rPr b="1" i="0" lang="en" sz="1400" u="none" cap="none" strike="noStrike">
                <a:solidFill>
                  <a:srgbClr val="0B5394"/>
                </a:solidFill>
                <a:latin typeface="Delius"/>
                <a:ea typeface="Delius"/>
                <a:cs typeface="Delius"/>
                <a:sym typeface="Delius"/>
              </a:rPr>
              <a:t>ucceed Together</a:t>
            </a:r>
            <a:endParaRPr b="1" i="0" sz="1400" u="none" cap="none" strike="noStrike">
              <a:solidFill>
                <a:srgbClr val="0B5394"/>
              </a:solidFill>
              <a:latin typeface="Delius"/>
              <a:ea typeface="Delius"/>
              <a:cs typeface="Delius"/>
              <a:sym typeface="Delius"/>
            </a:endParaRPr>
          </a:p>
        </p:txBody>
      </p:sp>
      <p:cxnSp>
        <p:nvCxnSpPr>
          <p:cNvPr id="531" name="Google Shape;531;p14"/>
          <p:cNvCxnSpPr/>
          <p:nvPr/>
        </p:nvCxnSpPr>
        <p:spPr>
          <a:xfrm flipH="1" rot="10800000">
            <a:off x="6044713" y="3431019"/>
            <a:ext cx="787800" cy="3300"/>
          </a:xfrm>
          <a:prstGeom prst="straightConnector1">
            <a:avLst/>
          </a:prstGeom>
          <a:noFill/>
          <a:ln cap="flat" cmpd="sng" w="9525">
            <a:solidFill>
              <a:schemeClr val="accent5"/>
            </a:solidFill>
            <a:prstDash val="solid"/>
            <a:round/>
            <a:headEnd len="sm" w="sm" type="none"/>
            <a:tailEnd len="sm" w="sm" type="none"/>
          </a:ln>
        </p:spPr>
      </p:cxnSp>
      <p:cxnSp>
        <p:nvCxnSpPr>
          <p:cNvPr id="532" name="Google Shape;532;p14"/>
          <p:cNvCxnSpPr/>
          <p:nvPr/>
        </p:nvCxnSpPr>
        <p:spPr>
          <a:xfrm flipH="1" rot="10800000">
            <a:off x="5258625" y="1490950"/>
            <a:ext cx="816600" cy="198900"/>
          </a:xfrm>
          <a:prstGeom prst="straightConnector1">
            <a:avLst/>
          </a:prstGeom>
          <a:noFill/>
          <a:ln cap="flat" cmpd="sng" w="19050">
            <a:solidFill>
              <a:schemeClr val="accent3"/>
            </a:solidFill>
            <a:prstDash val="solid"/>
            <a:round/>
            <a:headEnd len="sm" w="sm" type="none"/>
            <a:tailEnd len="med" w="med" type="triangle"/>
          </a:ln>
        </p:spPr>
      </p:cxnSp>
      <p:cxnSp>
        <p:nvCxnSpPr>
          <p:cNvPr id="533" name="Google Shape;533;p14"/>
          <p:cNvCxnSpPr/>
          <p:nvPr/>
        </p:nvCxnSpPr>
        <p:spPr>
          <a:xfrm>
            <a:off x="5317825" y="1814350"/>
            <a:ext cx="1102200" cy="67800"/>
          </a:xfrm>
          <a:prstGeom prst="straightConnector1">
            <a:avLst/>
          </a:prstGeom>
          <a:noFill/>
          <a:ln cap="flat" cmpd="sng" w="19050">
            <a:solidFill>
              <a:schemeClr val="accent3"/>
            </a:solidFill>
            <a:prstDash val="solid"/>
            <a:round/>
            <a:headEnd len="sm" w="sm" type="none"/>
            <a:tailEnd len="med" w="med" type="triangle"/>
          </a:ln>
        </p:spPr>
      </p:cxnSp>
      <p:cxnSp>
        <p:nvCxnSpPr>
          <p:cNvPr id="534" name="Google Shape;534;p14"/>
          <p:cNvCxnSpPr/>
          <p:nvPr/>
        </p:nvCxnSpPr>
        <p:spPr>
          <a:xfrm>
            <a:off x="5258625" y="2087825"/>
            <a:ext cx="695400" cy="185700"/>
          </a:xfrm>
          <a:prstGeom prst="straightConnector1">
            <a:avLst/>
          </a:prstGeom>
          <a:noFill/>
          <a:ln cap="flat" cmpd="sng" w="19050">
            <a:solidFill>
              <a:schemeClr val="accent3"/>
            </a:solidFill>
            <a:prstDash val="solid"/>
            <a:round/>
            <a:headEnd len="sm" w="sm" type="none"/>
            <a:tailEnd len="med" w="med" type="triangl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38" name="Shape 538"/>
        <p:cNvGrpSpPr/>
        <p:nvPr/>
      </p:nvGrpSpPr>
      <p:grpSpPr>
        <a:xfrm>
          <a:off x="0" y="0"/>
          <a:ext cx="0" cy="0"/>
          <a:chOff x="0" y="0"/>
          <a:chExt cx="0" cy="0"/>
        </a:xfrm>
      </p:grpSpPr>
      <p:pic>
        <p:nvPicPr>
          <p:cNvPr id="539" name="Google Shape;539;p1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540" name="Google Shape;540;p15"/>
          <p:cNvSpPr/>
          <p:nvPr/>
        </p:nvSpPr>
        <p:spPr>
          <a:xfrm>
            <a:off x="457200" y="1568756"/>
            <a:ext cx="8229600" cy="716400"/>
          </a:xfrm>
          <a:prstGeom prst="rect">
            <a:avLst/>
          </a:prstGeom>
          <a:gradFill>
            <a:gsLst>
              <a:gs pos="0">
                <a:srgbClr val="DFE9FB"/>
              </a:gs>
              <a:gs pos="100000">
                <a:srgbClr val="6E9BE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Delius"/>
                <a:ea typeface="Delius"/>
                <a:cs typeface="Delius"/>
                <a:sym typeface="Delius"/>
              </a:rPr>
              <a:t>Language, Literacy and Communication</a:t>
            </a:r>
            <a:endParaRPr b="1" i="0" sz="26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Short Stack"/>
              <a:ea typeface="Short Stack"/>
              <a:cs typeface="Short Stack"/>
              <a:sym typeface="Short Stack"/>
            </a:endParaRPr>
          </a:p>
        </p:txBody>
      </p:sp>
      <p:sp>
        <p:nvSpPr>
          <p:cNvPr id="541" name="Google Shape;541;p15"/>
          <p:cNvSpPr/>
          <p:nvPr/>
        </p:nvSpPr>
        <p:spPr>
          <a:xfrm>
            <a:off x="457200" y="4206916"/>
            <a:ext cx="2466000" cy="716400"/>
          </a:xfrm>
          <a:prstGeom prst="rect">
            <a:avLst/>
          </a:prstGeom>
          <a:gradFill>
            <a:gsLst>
              <a:gs pos="0">
                <a:srgbClr val="DCECD5"/>
              </a:gs>
              <a:gs pos="100000">
                <a:srgbClr val="93BC81"/>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rgbClr val="FFFFFF"/>
                </a:solidFill>
                <a:latin typeface="Delius"/>
                <a:ea typeface="Delius"/>
                <a:cs typeface="Delius"/>
                <a:sym typeface="Delius"/>
              </a:rPr>
              <a:t>Humanities</a:t>
            </a:r>
            <a:endParaRPr b="0" i="0" sz="1400" u="none" cap="none" strike="noStrike">
              <a:solidFill>
                <a:srgbClr val="FFFFFF"/>
              </a:solidFill>
              <a:latin typeface="Delius"/>
              <a:ea typeface="Delius"/>
              <a:cs typeface="Delius"/>
              <a:sym typeface="Delius"/>
            </a:endParaRPr>
          </a:p>
        </p:txBody>
      </p:sp>
      <p:sp>
        <p:nvSpPr>
          <p:cNvPr id="542" name="Google Shape;542;p15"/>
          <p:cNvSpPr/>
          <p:nvPr/>
        </p:nvSpPr>
        <p:spPr>
          <a:xfrm>
            <a:off x="3279150" y="4206919"/>
            <a:ext cx="2585700" cy="716400"/>
          </a:xfrm>
          <a:prstGeom prst="rect">
            <a:avLst/>
          </a:prstGeom>
          <a:gradFill>
            <a:gsLst>
              <a:gs pos="0">
                <a:srgbClr val="DBD4EB"/>
              </a:gs>
              <a:gs pos="100000">
                <a:srgbClr val="9180BB"/>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rgbClr val="FFFFFF"/>
                </a:solidFill>
                <a:latin typeface="Delius"/>
                <a:ea typeface="Delius"/>
                <a:cs typeface="Delius"/>
                <a:sym typeface="Delius"/>
              </a:rPr>
              <a:t>Expressive Arts</a:t>
            </a:r>
            <a:endParaRPr b="0" i="0" sz="1400" u="none" cap="none" strike="noStrike">
              <a:solidFill>
                <a:srgbClr val="FFFFFF"/>
              </a:solidFill>
              <a:latin typeface="Delius"/>
              <a:ea typeface="Delius"/>
              <a:cs typeface="Delius"/>
              <a:sym typeface="Delius"/>
            </a:endParaRPr>
          </a:p>
        </p:txBody>
      </p:sp>
      <p:sp>
        <p:nvSpPr>
          <p:cNvPr id="543" name="Google Shape;543;p15"/>
          <p:cNvSpPr/>
          <p:nvPr/>
        </p:nvSpPr>
        <p:spPr>
          <a:xfrm>
            <a:off x="6220800" y="4206916"/>
            <a:ext cx="2466000" cy="716400"/>
          </a:xfrm>
          <a:prstGeom prst="rect">
            <a:avLst/>
          </a:prstGeom>
          <a:gradFill>
            <a:gsLst>
              <a:gs pos="0">
                <a:srgbClr val="F5D0D0"/>
              </a:gs>
              <a:gs pos="100000">
                <a:srgbClr val="D96868"/>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500" u="none" cap="none" strike="noStrike">
                <a:solidFill>
                  <a:srgbClr val="FFFFFF"/>
                </a:solidFill>
                <a:latin typeface="Delius"/>
                <a:ea typeface="Delius"/>
                <a:cs typeface="Delius"/>
                <a:sym typeface="Delius"/>
              </a:rPr>
              <a:t> Science and Technology</a:t>
            </a:r>
            <a:endParaRPr b="0" i="0" sz="1400" u="none" cap="none" strike="noStrike">
              <a:solidFill>
                <a:srgbClr val="FFFFFF"/>
              </a:solidFill>
              <a:latin typeface="Delius"/>
              <a:ea typeface="Delius"/>
              <a:cs typeface="Delius"/>
              <a:sym typeface="Delius"/>
            </a:endParaRPr>
          </a:p>
        </p:txBody>
      </p:sp>
      <p:sp>
        <p:nvSpPr>
          <p:cNvPr id="544" name="Google Shape;544;p15"/>
          <p:cNvSpPr txBox="1"/>
          <p:nvPr/>
        </p:nvSpPr>
        <p:spPr>
          <a:xfrm>
            <a:off x="457200" y="109688"/>
            <a:ext cx="8229600" cy="630600"/>
          </a:xfrm>
          <a:prstGeom prst="rect">
            <a:avLst/>
          </a:prstGeom>
          <a:solidFill>
            <a:srgbClr val="92CCDC"/>
          </a:solidFill>
          <a:ln cap="flat" cmpd="sng" w="25400">
            <a:solidFill>
              <a:srgbClr val="0070C0"/>
            </a:solidFill>
            <a:prstDash val="solid"/>
            <a:round/>
            <a:headEnd len="sm" w="sm" type="none"/>
            <a:tailEnd len="sm" w="sm" type="none"/>
          </a:ln>
        </p:spPr>
        <p:txBody>
          <a:bodyPr anchorCtr="0" anchor="ctr" bIns="0" lIns="0" spcFirstLastPara="1" rIns="0" wrap="square" tIns="0">
            <a:normAutofit/>
          </a:bodyPr>
          <a:lstStyle/>
          <a:p>
            <a:pPr indent="0" lvl="0" marL="0" marR="0" rtl="0" algn="ctr">
              <a:lnSpc>
                <a:spcPct val="90000"/>
              </a:lnSpc>
              <a:spcBef>
                <a:spcPts val="0"/>
              </a:spcBef>
              <a:spcAft>
                <a:spcPts val="0"/>
              </a:spcAft>
              <a:buClr>
                <a:schemeClr val="lt1"/>
              </a:buClr>
              <a:buSzPts val="3600"/>
              <a:buFont typeface="Arial"/>
              <a:buNone/>
            </a:pPr>
            <a:r>
              <a:rPr b="0" i="0" lang="en" sz="3600" u="none" cap="none" strike="noStrike">
                <a:solidFill>
                  <a:schemeClr val="lt1"/>
                </a:solidFill>
                <a:latin typeface="Delius"/>
                <a:ea typeface="Delius"/>
                <a:cs typeface="Delius"/>
                <a:sym typeface="Delius"/>
              </a:rPr>
              <a:t>Example Yearly Overview</a:t>
            </a:r>
            <a:endParaRPr b="0" i="0" sz="3600" u="none" cap="none" strike="noStrike">
              <a:solidFill>
                <a:schemeClr val="lt1"/>
              </a:solidFill>
              <a:latin typeface="Delius"/>
              <a:ea typeface="Delius"/>
              <a:cs typeface="Delius"/>
              <a:sym typeface="Delius"/>
            </a:endParaRPr>
          </a:p>
        </p:txBody>
      </p:sp>
      <p:sp>
        <p:nvSpPr>
          <p:cNvPr id="545" name="Google Shape;545;p15"/>
          <p:cNvSpPr/>
          <p:nvPr/>
        </p:nvSpPr>
        <p:spPr>
          <a:xfrm>
            <a:off x="457200" y="3281925"/>
            <a:ext cx="8229600" cy="716400"/>
          </a:xfrm>
          <a:prstGeom prst="rect">
            <a:avLst/>
          </a:prstGeom>
          <a:gradFill>
            <a:gsLst>
              <a:gs pos="0">
                <a:srgbClr val="FFF6DB"/>
              </a:gs>
              <a:gs pos="100000">
                <a:srgbClr val="FAD25C"/>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Delius"/>
                <a:ea typeface="Delius"/>
                <a:cs typeface="Delius"/>
                <a:sym typeface="Delius"/>
              </a:rPr>
              <a:t>Health and Wellbeing</a:t>
            </a:r>
            <a:endParaRPr b="1" i="0" sz="26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300"/>
              <a:buFont typeface="Arial"/>
              <a:buNone/>
            </a:pPr>
            <a:r>
              <a:t/>
            </a:r>
            <a:endParaRPr b="0" i="0" sz="1300" u="none" cap="none" strike="noStrike">
              <a:solidFill>
                <a:srgbClr val="FFFFFF"/>
              </a:solidFill>
              <a:latin typeface="Arial"/>
              <a:ea typeface="Arial"/>
              <a:cs typeface="Arial"/>
              <a:sym typeface="Arial"/>
            </a:endParaRPr>
          </a:p>
        </p:txBody>
      </p:sp>
      <p:sp>
        <p:nvSpPr>
          <p:cNvPr id="546" name="Google Shape;546;p15"/>
          <p:cNvSpPr/>
          <p:nvPr/>
        </p:nvSpPr>
        <p:spPr>
          <a:xfrm>
            <a:off x="457200" y="2425331"/>
            <a:ext cx="8229600" cy="716400"/>
          </a:xfrm>
          <a:prstGeom prst="rect">
            <a:avLst/>
          </a:prstGeom>
          <a:gradFill>
            <a:gsLst>
              <a:gs pos="0">
                <a:srgbClr val="7DC3D6"/>
              </a:gs>
              <a:gs pos="100000">
                <a:srgbClr val="39839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Delius"/>
                <a:ea typeface="Delius"/>
                <a:cs typeface="Delius"/>
                <a:sym typeface="Delius"/>
              </a:rPr>
              <a:t>Mathematics and Numeracy</a:t>
            </a:r>
            <a:endParaRPr b="1" i="0" sz="26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Short Stack"/>
              <a:ea typeface="Short Stack"/>
              <a:cs typeface="Short Stack"/>
              <a:sym typeface="Short Stack"/>
            </a:endParaRPr>
          </a:p>
        </p:txBody>
      </p:sp>
      <p:sp>
        <p:nvSpPr>
          <p:cNvPr id="547" name="Google Shape;547;p15"/>
          <p:cNvSpPr/>
          <p:nvPr/>
        </p:nvSpPr>
        <p:spPr>
          <a:xfrm>
            <a:off x="457200" y="852356"/>
            <a:ext cx="2655900" cy="5556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Autumn Term</a:t>
            </a:r>
            <a:endParaRPr b="0" i="0" sz="2400" u="none" cap="none" strike="noStrike">
              <a:solidFill>
                <a:schemeClr val="dk1"/>
              </a:solidFill>
              <a:latin typeface="Delius"/>
              <a:ea typeface="Delius"/>
              <a:cs typeface="Delius"/>
              <a:sym typeface="Delius"/>
            </a:endParaRPr>
          </a:p>
        </p:txBody>
      </p:sp>
      <p:sp>
        <p:nvSpPr>
          <p:cNvPr id="548" name="Google Shape;548;p15"/>
          <p:cNvSpPr/>
          <p:nvPr/>
        </p:nvSpPr>
        <p:spPr>
          <a:xfrm>
            <a:off x="3138750" y="852356"/>
            <a:ext cx="278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Spring Term</a:t>
            </a:r>
            <a:endParaRPr b="0" i="0" sz="2400" u="none" cap="none" strike="noStrike">
              <a:solidFill>
                <a:schemeClr val="dk1"/>
              </a:solidFill>
              <a:latin typeface="Delius"/>
              <a:ea typeface="Delius"/>
              <a:cs typeface="Delius"/>
              <a:sym typeface="Delius"/>
            </a:endParaRPr>
          </a:p>
        </p:txBody>
      </p:sp>
      <p:sp>
        <p:nvSpPr>
          <p:cNvPr id="549" name="Google Shape;549;p15"/>
          <p:cNvSpPr/>
          <p:nvPr/>
        </p:nvSpPr>
        <p:spPr>
          <a:xfrm>
            <a:off x="5960700" y="852356"/>
            <a:ext cx="272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Summer Term</a:t>
            </a:r>
            <a:endParaRPr b="0" i="0" sz="2400" u="none" cap="none" strike="noStrike">
              <a:solidFill>
                <a:schemeClr val="dk1"/>
              </a:solidFill>
              <a:latin typeface="Delius"/>
              <a:ea typeface="Delius"/>
              <a:cs typeface="Delius"/>
              <a:sym typeface="Delius"/>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pic>
        <p:nvPicPr>
          <p:cNvPr id="554" name="Google Shape;554;p16"/>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55" name="Google Shape;555;p16"/>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Delius"/>
                <a:ea typeface="Delius"/>
                <a:cs typeface="Delius"/>
                <a:sym typeface="Delius"/>
              </a:rPr>
              <a:t>Year 3 Autumn Term: Changing Communities</a:t>
            </a:r>
            <a:endParaRPr b="1" i="0" sz="1400" u="none" cap="none" strike="noStrike">
              <a:solidFill>
                <a:schemeClr val="dk1"/>
              </a:solidFill>
              <a:latin typeface="Delius"/>
              <a:ea typeface="Delius"/>
              <a:cs typeface="Delius"/>
              <a:sym typeface="Delius"/>
            </a:endParaRPr>
          </a:p>
        </p:txBody>
      </p:sp>
      <p:cxnSp>
        <p:nvCxnSpPr>
          <p:cNvPr id="556" name="Google Shape;556;p16"/>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cxnSp>
        <p:nvCxnSpPr>
          <p:cNvPr id="557" name="Google Shape;557;p16"/>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558" name="Google Shape;558;p16"/>
          <p:cNvCxnSpPr>
            <a:stCxn id="555"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559" name="Google Shape;559;p16"/>
          <p:cNvCxnSpPr/>
          <p:nvPr/>
        </p:nvCxnSpPr>
        <p:spPr>
          <a:xfrm flipH="1" rot="10800000">
            <a:off x="5654263" y="156695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560" name="Google Shape;560;p16"/>
          <p:cNvCxnSpPr>
            <a:endCxn id="561" idx="3"/>
          </p:cNvCxnSpPr>
          <p:nvPr/>
        </p:nvCxnSpPr>
        <p:spPr>
          <a:xfrm flipH="1">
            <a:off x="2928175" y="218205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562" name="Google Shape;562;p16"/>
          <p:cNvSpPr/>
          <p:nvPr/>
        </p:nvSpPr>
        <p:spPr>
          <a:xfrm>
            <a:off x="706975" y="175525"/>
            <a:ext cx="29697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200" u="none" cap="none" strike="noStrike">
                <a:solidFill>
                  <a:schemeClr val="dk1"/>
                </a:solidFill>
                <a:latin typeface="Delius"/>
                <a:ea typeface="Delius"/>
                <a:cs typeface="Delius"/>
                <a:sym typeface="Delius"/>
              </a:rPr>
              <a:t>L</a:t>
            </a:r>
            <a:r>
              <a:rPr b="1" i="0" lang="en" sz="1200" u="none" cap="none" strike="noStrike">
                <a:solidFill>
                  <a:schemeClr val="dk1"/>
                </a:solidFill>
                <a:latin typeface="Delius"/>
                <a:ea typeface="Delius"/>
                <a:cs typeface="Delius"/>
                <a:sym typeface="Delius"/>
              </a:rPr>
              <a:t>iteracy, Language &amp; Communication:</a:t>
            </a:r>
            <a:endParaRPr b="1" i="0" sz="1200" u="none" cap="none" strike="noStrike">
              <a:solidFill>
                <a:schemeClr val="dk1"/>
              </a:solidFill>
              <a:latin typeface="Delius"/>
              <a:ea typeface="Delius"/>
              <a:cs typeface="Delius"/>
              <a:sym typeface="Delius"/>
            </a:endParaRPr>
          </a:p>
          <a:p>
            <a:pPr indent="-304800" lvl="0" marL="457200" marR="0" rtl="0" algn="l">
              <a:lnSpc>
                <a:spcPct val="100000"/>
              </a:lnSpc>
              <a:spcBef>
                <a:spcPts val="0"/>
              </a:spcBef>
              <a:spcAft>
                <a:spcPts val="0"/>
              </a:spcAft>
              <a:buClr>
                <a:schemeClr val="dk1"/>
              </a:buClr>
              <a:buSzPts val="1200"/>
              <a:buFont typeface="Delius"/>
              <a:buAutoNum type="arabicPeriod"/>
            </a:pPr>
            <a:r>
              <a:rPr lang="en" sz="1200">
                <a:solidFill>
                  <a:schemeClr val="dk1"/>
                </a:solidFill>
                <a:latin typeface="Delius"/>
                <a:ea typeface="Delius"/>
                <a:cs typeface="Delius"/>
                <a:sym typeface="Delius"/>
              </a:rPr>
              <a:t>Setting Description</a:t>
            </a:r>
            <a:endParaRPr b="0" i="0" sz="1200" u="none" cap="none" strike="noStrike">
              <a:solidFill>
                <a:schemeClr val="dk1"/>
              </a:solidFill>
              <a:latin typeface="Delius"/>
              <a:ea typeface="Delius"/>
              <a:cs typeface="Delius"/>
              <a:sym typeface="Delius"/>
            </a:endParaRPr>
          </a:p>
          <a:p>
            <a:pPr indent="-304800" lvl="0" marL="457200" marR="0" rtl="0" algn="l">
              <a:lnSpc>
                <a:spcPct val="100000"/>
              </a:lnSpc>
              <a:spcBef>
                <a:spcPts val="0"/>
              </a:spcBef>
              <a:spcAft>
                <a:spcPts val="0"/>
              </a:spcAft>
              <a:buClr>
                <a:schemeClr val="dk1"/>
              </a:buClr>
              <a:buSzPts val="1200"/>
              <a:buFont typeface="Delius"/>
              <a:buAutoNum type="arabicPeriod"/>
            </a:pPr>
            <a:r>
              <a:rPr lang="en" sz="1200">
                <a:solidFill>
                  <a:schemeClr val="dk1"/>
                </a:solidFill>
                <a:latin typeface="Delius"/>
                <a:ea typeface="Delius"/>
                <a:cs typeface="Delius"/>
                <a:sym typeface="Delius"/>
              </a:rPr>
              <a:t>Instructional Writing</a:t>
            </a:r>
            <a:endParaRPr b="0" i="0" sz="1200" u="none" cap="none" strike="noStrike">
              <a:solidFill>
                <a:schemeClr val="dk1"/>
              </a:solidFill>
              <a:latin typeface="Delius"/>
              <a:ea typeface="Delius"/>
              <a:cs typeface="Delius"/>
              <a:sym typeface="Delius"/>
            </a:endParaRPr>
          </a:p>
          <a:p>
            <a:pPr indent="-304800" lvl="0" marL="457200" marR="0" rtl="0" algn="l">
              <a:lnSpc>
                <a:spcPct val="100000"/>
              </a:lnSpc>
              <a:spcBef>
                <a:spcPts val="0"/>
              </a:spcBef>
              <a:spcAft>
                <a:spcPts val="0"/>
              </a:spcAft>
              <a:buClr>
                <a:schemeClr val="dk1"/>
              </a:buClr>
              <a:buSzPts val="1200"/>
              <a:buFont typeface="Delius"/>
              <a:buAutoNum type="arabicPeriod"/>
            </a:pPr>
            <a:r>
              <a:rPr lang="en" sz="1200">
                <a:solidFill>
                  <a:schemeClr val="dk1"/>
                </a:solidFill>
                <a:latin typeface="Delius"/>
                <a:ea typeface="Delius"/>
                <a:cs typeface="Delius"/>
                <a:sym typeface="Delius"/>
              </a:rPr>
              <a:t>Persuasive Letter</a:t>
            </a:r>
            <a:endParaRPr sz="1200">
              <a:solidFill>
                <a:schemeClr val="dk1"/>
              </a:solidFill>
              <a:latin typeface="Delius"/>
              <a:ea typeface="Delius"/>
              <a:cs typeface="Delius"/>
              <a:sym typeface="Delius"/>
            </a:endParaRPr>
          </a:p>
          <a:p>
            <a:pPr indent="0" lvl="0" marL="457200" marR="0" rtl="0" algn="l">
              <a:lnSpc>
                <a:spcPct val="100000"/>
              </a:lnSpc>
              <a:spcBef>
                <a:spcPts val="0"/>
              </a:spcBef>
              <a:spcAft>
                <a:spcPts val="0"/>
              </a:spcAft>
              <a:buNone/>
            </a:pPr>
            <a:r>
              <a:t/>
            </a:r>
            <a:endParaRPr sz="12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200" u="none" cap="none" strike="noStrike">
                <a:solidFill>
                  <a:schemeClr val="dk1"/>
                </a:solidFill>
                <a:latin typeface="Delius"/>
                <a:ea typeface="Delius"/>
                <a:cs typeface="Delius"/>
                <a:sym typeface="Delius"/>
              </a:rPr>
              <a:t>Welsh: Ble wyt ti’n byw? </a:t>
            </a:r>
            <a:endParaRPr b="0" i="0" sz="1200" u="none" cap="none" strike="noStrike">
              <a:solidFill>
                <a:schemeClr val="dk1"/>
              </a:solidFill>
              <a:latin typeface="Delius"/>
              <a:ea typeface="Delius"/>
              <a:cs typeface="Delius"/>
              <a:sym typeface="Delius"/>
            </a:endParaRPr>
          </a:p>
        </p:txBody>
      </p:sp>
      <p:sp>
        <p:nvSpPr>
          <p:cNvPr id="563" name="Google Shape;563;p16"/>
          <p:cNvSpPr/>
          <p:nvPr/>
        </p:nvSpPr>
        <p:spPr>
          <a:xfrm>
            <a:off x="5960350" y="3044100"/>
            <a:ext cx="2462400" cy="9345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200" u="none" cap="none" strike="noStrike">
                <a:solidFill>
                  <a:schemeClr val="dk1"/>
                </a:solidFill>
                <a:latin typeface="Delius"/>
                <a:ea typeface="Delius"/>
                <a:cs typeface="Delius"/>
                <a:sym typeface="Delius"/>
              </a:rPr>
              <a:t>Health &amp; Wellbeing:</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PE- Invasion </a:t>
            </a:r>
            <a:r>
              <a:rPr lang="en" sz="1200">
                <a:solidFill>
                  <a:schemeClr val="dk1"/>
                </a:solidFill>
                <a:latin typeface="Delius"/>
                <a:ea typeface="Delius"/>
                <a:cs typeface="Delius"/>
                <a:sym typeface="Delius"/>
              </a:rPr>
              <a:t>games. </a:t>
            </a:r>
            <a:r>
              <a:rPr lang="en" sz="1200">
                <a:solidFill>
                  <a:schemeClr val="dk1"/>
                </a:solidFill>
                <a:latin typeface="Delius"/>
                <a:ea typeface="Delius"/>
                <a:cs typeface="Delius"/>
                <a:sym typeface="Delius"/>
              </a:rPr>
              <a:t>Balance/ Coordination / Agility. </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200" u="none" cap="none" strike="noStrike">
                <a:solidFill>
                  <a:schemeClr val="dk1"/>
                </a:solidFill>
                <a:latin typeface="Delius"/>
                <a:ea typeface="Delius"/>
                <a:cs typeface="Delius"/>
                <a:sym typeface="Delius"/>
              </a:rPr>
              <a:t>Jigsaw - Identity</a:t>
            </a:r>
            <a:endParaRPr b="0" i="0" sz="1200" u="none" cap="none" strike="noStrike">
              <a:solidFill>
                <a:schemeClr val="dk1"/>
              </a:solidFill>
              <a:latin typeface="Delius"/>
              <a:ea typeface="Delius"/>
              <a:cs typeface="Delius"/>
              <a:sym typeface="Delius"/>
            </a:endParaRPr>
          </a:p>
        </p:txBody>
      </p:sp>
      <p:sp>
        <p:nvSpPr>
          <p:cNvPr id="564" name="Google Shape;564;p16"/>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200" u="none" cap="none" strike="noStrike">
                <a:solidFill>
                  <a:schemeClr val="dk1"/>
                </a:solidFill>
                <a:latin typeface="Delius"/>
                <a:ea typeface="Delius"/>
                <a:cs typeface="Delius"/>
                <a:sym typeface="Delius"/>
              </a:rPr>
              <a:t>Science &amp; Technology: </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Designing using CAD software</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Materials and structures</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Using tools safely</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Creating prototypes</a:t>
            </a:r>
            <a:endParaRPr b="0" i="0" sz="1100" u="none" cap="none" strike="noStrike">
              <a:solidFill>
                <a:schemeClr val="dk1"/>
              </a:solidFill>
              <a:latin typeface="Comfortaa"/>
              <a:ea typeface="Comfortaa"/>
              <a:cs typeface="Comfortaa"/>
              <a:sym typeface="Comfortaa"/>
            </a:endParaRPr>
          </a:p>
        </p:txBody>
      </p:sp>
      <p:sp>
        <p:nvSpPr>
          <p:cNvPr id="561" name="Google Shape;561;p16"/>
          <p:cNvSpPr/>
          <p:nvPr/>
        </p:nvSpPr>
        <p:spPr>
          <a:xfrm>
            <a:off x="166975" y="1661400"/>
            <a:ext cx="2761200" cy="18891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200" u="none" cap="none" strike="noStrike">
                <a:solidFill>
                  <a:schemeClr val="dk1"/>
                </a:solidFill>
                <a:latin typeface="Delius"/>
                <a:ea typeface="Delius"/>
                <a:cs typeface="Delius"/>
                <a:sym typeface="Delius"/>
              </a:rPr>
              <a:t>Humanities: </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Opinions, feelings and viewpoints can change over time.</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Sequencing events using a timeline</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Similarities and differences between Roman and Celt times</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Causes and effects of events in Roman and Celt times and comparing to Whitchurch</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65" name="Google Shape;565;p16"/>
          <p:cNvSpPr/>
          <p:nvPr/>
        </p:nvSpPr>
        <p:spPr>
          <a:xfrm>
            <a:off x="6677875" y="319300"/>
            <a:ext cx="19923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200" u="none" cap="none" strike="noStrike">
                <a:solidFill>
                  <a:schemeClr val="dk1"/>
                </a:solidFill>
                <a:latin typeface="Delius"/>
                <a:ea typeface="Delius"/>
                <a:cs typeface="Delius"/>
                <a:sym typeface="Delius"/>
              </a:rPr>
              <a:t>Numeracy:</a:t>
            </a:r>
            <a:endParaRPr b="1" i="0" sz="1200" u="none" cap="none" strike="noStrike">
              <a:solidFill>
                <a:schemeClr val="dk1"/>
              </a:solidFill>
              <a:latin typeface="Delius"/>
              <a:ea typeface="Delius"/>
              <a:cs typeface="Delius"/>
              <a:sym typeface="Delius"/>
            </a:endParaRPr>
          </a:p>
          <a:p>
            <a:pPr indent="-304800" lvl="0" marL="457200" marR="0" rtl="0" algn="l">
              <a:lnSpc>
                <a:spcPct val="100000"/>
              </a:lnSpc>
              <a:spcBef>
                <a:spcPts val="0"/>
              </a:spcBef>
              <a:spcAft>
                <a:spcPts val="0"/>
              </a:spcAft>
              <a:buClr>
                <a:schemeClr val="dk1"/>
              </a:buClr>
              <a:buSzPts val="1200"/>
              <a:buFont typeface="Delius"/>
              <a:buAutoNum type="arabicPeriod"/>
            </a:pPr>
            <a:r>
              <a:rPr b="0" i="0" lang="en" sz="1200" u="none" cap="none" strike="noStrike">
                <a:solidFill>
                  <a:schemeClr val="dk1"/>
                </a:solidFill>
                <a:latin typeface="Delius"/>
                <a:ea typeface="Delius"/>
                <a:cs typeface="Delius"/>
                <a:sym typeface="Delius"/>
              </a:rPr>
              <a:t>Place value</a:t>
            </a:r>
            <a:endParaRPr b="0" i="0" sz="1200" u="none" cap="none" strike="noStrike">
              <a:solidFill>
                <a:schemeClr val="dk1"/>
              </a:solidFill>
              <a:latin typeface="Delius"/>
              <a:ea typeface="Delius"/>
              <a:cs typeface="Delius"/>
              <a:sym typeface="Delius"/>
            </a:endParaRPr>
          </a:p>
          <a:p>
            <a:pPr indent="-304800" lvl="0" marL="457200" marR="0" rtl="0" algn="l">
              <a:lnSpc>
                <a:spcPct val="100000"/>
              </a:lnSpc>
              <a:spcBef>
                <a:spcPts val="0"/>
              </a:spcBef>
              <a:spcAft>
                <a:spcPts val="0"/>
              </a:spcAft>
              <a:buClr>
                <a:schemeClr val="dk1"/>
              </a:buClr>
              <a:buSzPts val="1200"/>
              <a:buFont typeface="Delius"/>
              <a:buAutoNum type="arabicPeriod"/>
            </a:pPr>
            <a:r>
              <a:rPr b="0" i="0" lang="en" sz="1200" u="none" cap="none" strike="noStrike">
                <a:solidFill>
                  <a:schemeClr val="dk1"/>
                </a:solidFill>
                <a:latin typeface="Delius"/>
                <a:ea typeface="Delius"/>
                <a:cs typeface="Delius"/>
                <a:sym typeface="Delius"/>
              </a:rPr>
              <a:t>3D Shapes</a:t>
            </a:r>
            <a:endParaRPr b="0" i="0" sz="1200" u="none" cap="none" strike="noStrike">
              <a:solidFill>
                <a:schemeClr val="dk1"/>
              </a:solidFill>
              <a:latin typeface="Delius"/>
              <a:ea typeface="Delius"/>
              <a:cs typeface="Delius"/>
              <a:sym typeface="Delius"/>
            </a:endParaRPr>
          </a:p>
          <a:p>
            <a:pPr indent="-304800" lvl="0" marL="457200" marR="0" rtl="0" algn="l">
              <a:lnSpc>
                <a:spcPct val="100000"/>
              </a:lnSpc>
              <a:spcBef>
                <a:spcPts val="0"/>
              </a:spcBef>
              <a:spcAft>
                <a:spcPts val="0"/>
              </a:spcAft>
              <a:buClr>
                <a:schemeClr val="dk1"/>
              </a:buClr>
              <a:buSzPts val="1200"/>
              <a:buFont typeface="Delius"/>
              <a:buAutoNum type="arabicPeriod"/>
            </a:pPr>
            <a:r>
              <a:rPr b="0" i="0" lang="en" sz="1200" u="none" cap="none" strike="noStrike">
                <a:solidFill>
                  <a:schemeClr val="dk1"/>
                </a:solidFill>
                <a:latin typeface="Delius"/>
                <a:ea typeface="Delius"/>
                <a:cs typeface="Delius"/>
                <a:sym typeface="Delius"/>
              </a:rPr>
              <a:t>Addition and subtraction</a:t>
            </a:r>
            <a:endParaRPr b="0" i="0" sz="1200" u="none" cap="none" strike="noStrike">
              <a:solidFill>
                <a:schemeClr val="dk1"/>
              </a:solidFill>
              <a:latin typeface="Delius"/>
              <a:ea typeface="Delius"/>
              <a:cs typeface="Delius"/>
              <a:sym typeface="Delius"/>
            </a:endParaRPr>
          </a:p>
          <a:p>
            <a:pPr indent="0" lvl="0" marL="45720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66" name="Google Shape;566;p16"/>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200" u="none" cap="none" strike="noStrike">
                <a:solidFill>
                  <a:schemeClr val="dk1"/>
                </a:solidFill>
                <a:latin typeface="Delius"/>
                <a:ea typeface="Delius"/>
                <a:cs typeface="Delius"/>
                <a:sym typeface="Delius"/>
              </a:rPr>
              <a:t>Expressive Arts:</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Historical Drama</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Playscripts</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200" u="none" cap="none" strike="noStrike">
                <a:solidFill>
                  <a:schemeClr val="dk1"/>
                </a:solidFill>
                <a:latin typeface="Delius"/>
                <a:ea typeface="Delius"/>
                <a:cs typeface="Delius"/>
                <a:sym typeface="Delius"/>
              </a:rPr>
              <a:t>Mosaics</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67" name="Google Shape;567;p16"/>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568" name="Google Shape;568;p16"/>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400" u="none" cap="none" strike="noStrike">
                <a:solidFill>
                  <a:schemeClr val="dk1"/>
                </a:solidFill>
                <a:latin typeface="Delius"/>
                <a:ea typeface="Delius"/>
                <a:cs typeface="Delius"/>
                <a:sym typeface="Delius"/>
              </a:rPr>
              <a:t>Other Experiences: Trip to Caerleon - Roman Legion Museum and Amphitheatre</a:t>
            </a:r>
            <a:endParaRPr b="0" i="0" sz="14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0" i="0" lang="en" sz="1400" u="none" cap="none" strike="noStrike">
                <a:solidFill>
                  <a:schemeClr val="dk1"/>
                </a:solidFill>
                <a:latin typeface="Delius"/>
                <a:ea typeface="Delius"/>
                <a:cs typeface="Delius"/>
                <a:sym typeface="Delius"/>
              </a:rPr>
              <a:t>Visits from: Architecture Workshop to create a Roman villa.</a:t>
            </a:r>
            <a:endParaRPr b="0" i="0" sz="14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fortaa"/>
              <a:ea typeface="Comfortaa"/>
              <a:cs typeface="Comfortaa"/>
              <a:sym typeface="Comfortaa"/>
            </a:endParaRPr>
          </a:p>
        </p:txBody>
      </p:sp>
      <p:sp>
        <p:nvSpPr>
          <p:cNvPr id="569" name="Google Shape;569;p16"/>
          <p:cNvSpPr/>
          <p:nvPr/>
        </p:nvSpPr>
        <p:spPr>
          <a:xfrm>
            <a:off x="3802975" y="-22625"/>
            <a:ext cx="2627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200" u="none" cap="none" strike="noStrike">
                <a:solidFill>
                  <a:schemeClr val="dk1"/>
                </a:solidFill>
                <a:latin typeface="Delius"/>
                <a:ea typeface="Delius"/>
                <a:cs typeface="Delius"/>
                <a:sym typeface="Delius"/>
              </a:rPr>
              <a:t>Key concepts:</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200" u="none" cap="none" strike="noStrike">
                <a:solidFill>
                  <a:schemeClr val="dk1"/>
                </a:solidFill>
                <a:latin typeface="Delius"/>
                <a:ea typeface="Delius"/>
                <a:cs typeface="Delius"/>
                <a:sym typeface="Delius"/>
              </a:rPr>
              <a:t>Belonging, Community</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200" u="none" cap="none" strike="noStrike">
                <a:solidFill>
                  <a:schemeClr val="dk1"/>
                </a:solidFill>
                <a:latin typeface="Delius"/>
                <a:ea typeface="Delius"/>
                <a:cs typeface="Delius"/>
                <a:sym typeface="Delius"/>
              </a:rPr>
              <a:t>Human Processes (settlements), Migration, Place, Chronology, Change, Rights, Equity, </a:t>
            </a:r>
            <a:r>
              <a:rPr b="0" i="0" lang="en" sz="1200" u="none" cap="none" strike="noStrike">
                <a:solidFill>
                  <a:srgbClr val="1F1F1F"/>
                </a:solidFill>
                <a:latin typeface="Delius"/>
                <a:ea typeface="Delius"/>
                <a:cs typeface="Delius"/>
                <a:sym typeface="Delius"/>
              </a:rPr>
              <a:t>Viewpoints</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70" name="Google Shape;570;p16"/>
          <p:cNvCxnSpPr>
            <a:endCxn id="569" idx="2"/>
          </p:cNvCxnSpPr>
          <p:nvPr/>
        </p:nvCxnSpPr>
        <p:spPr>
          <a:xfrm rot="10800000">
            <a:off x="5116675"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pic>
        <p:nvPicPr>
          <p:cNvPr id="575" name="Google Shape;575;p17"/>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76" name="Google Shape;576;p17"/>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200" u="none" cap="none" strike="noStrike">
                <a:solidFill>
                  <a:schemeClr val="dk1"/>
                </a:solidFill>
                <a:latin typeface="Delius"/>
                <a:ea typeface="Delius"/>
                <a:cs typeface="Delius"/>
                <a:sym typeface="Delius"/>
              </a:rPr>
              <a:t>Year 3 Spring Term: </a:t>
            </a:r>
            <a:endParaRPr b="1" i="0" sz="12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1" lang="en" sz="1200">
                <a:solidFill>
                  <a:schemeClr val="dk1"/>
                </a:solidFill>
                <a:latin typeface="Delius"/>
                <a:ea typeface="Delius"/>
                <a:cs typeface="Delius"/>
                <a:sym typeface="Delius"/>
              </a:rPr>
              <a:t>Our Precious Earth</a:t>
            </a:r>
            <a:endParaRPr b="1" i="0" sz="1200" u="none" cap="none" strike="noStrike">
              <a:solidFill>
                <a:schemeClr val="dk1"/>
              </a:solidFill>
              <a:latin typeface="Delius"/>
              <a:ea typeface="Delius"/>
              <a:cs typeface="Delius"/>
              <a:sym typeface="Delius"/>
            </a:endParaRPr>
          </a:p>
        </p:txBody>
      </p:sp>
      <p:cxnSp>
        <p:nvCxnSpPr>
          <p:cNvPr id="577" name="Google Shape;577;p17"/>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cxnSp>
        <p:nvCxnSpPr>
          <p:cNvPr id="578" name="Google Shape;578;p17"/>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579" name="Google Shape;579;p17"/>
          <p:cNvCxnSpPr>
            <a:stCxn id="576"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580" name="Google Shape;580;p17"/>
          <p:cNvCxnSpPr/>
          <p:nvPr/>
        </p:nvCxnSpPr>
        <p:spPr>
          <a:xfrm flipH="1" rot="10800000">
            <a:off x="5267713" y="14226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581" name="Google Shape;581;p17"/>
          <p:cNvCxnSpPr>
            <a:endCxn id="582" idx="3"/>
          </p:cNvCxnSpPr>
          <p:nvPr/>
        </p:nvCxnSpPr>
        <p:spPr>
          <a:xfrm flipH="1">
            <a:off x="2928175" y="210145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583" name="Google Shape;583;p17"/>
          <p:cNvSpPr/>
          <p:nvPr/>
        </p:nvSpPr>
        <p:spPr>
          <a:xfrm>
            <a:off x="799300" y="273300"/>
            <a:ext cx="28869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L</a:t>
            </a:r>
            <a:r>
              <a:rPr b="1" i="0" lang="en" sz="1000" u="none" cap="none" strike="noStrike">
                <a:solidFill>
                  <a:schemeClr val="dk1"/>
                </a:solidFill>
                <a:latin typeface="Comfortaa"/>
                <a:ea typeface="Comfortaa"/>
                <a:cs typeface="Comfortaa"/>
                <a:sym typeface="Comfortaa"/>
              </a:rPr>
              <a:t>iteracy, Language &amp; Communication:</a:t>
            </a:r>
            <a:endParaRPr b="1"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lang="en" sz="1000">
                <a:solidFill>
                  <a:schemeClr val="dk1"/>
                </a:solidFill>
                <a:latin typeface="Comfortaa"/>
                <a:ea typeface="Comfortaa"/>
                <a:cs typeface="Comfortaa"/>
                <a:sym typeface="Comfortaa"/>
              </a:rPr>
              <a:t>Poem</a:t>
            </a:r>
            <a:endParaRPr sz="1000">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lang="en" sz="1000">
                <a:solidFill>
                  <a:schemeClr val="dk1"/>
                </a:solidFill>
                <a:latin typeface="Comfortaa"/>
                <a:ea typeface="Comfortaa"/>
                <a:cs typeface="Comfortaa"/>
                <a:sym typeface="Comfortaa"/>
              </a:rPr>
              <a:t>Explanation Text</a:t>
            </a:r>
            <a:endParaRPr sz="1000">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lang="en" sz="1000">
                <a:solidFill>
                  <a:schemeClr val="dk1"/>
                </a:solidFill>
                <a:latin typeface="Comfortaa"/>
                <a:ea typeface="Comfortaa"/>
                <a:cs typeface="Comfortaa"/>
                <a:sym typeface="Comfortaa"/>
              </a:rPr>
              <a:t>Narrative</a:t>
            </a:r>
            <a:endParaRPr sz="1000">
              <a:solidFill>
                <a:schemeClr val="dk1"/>
              </a:solidFill>
              <a:latin typeface="Comfortaa"/>
              <a:ea typeface="Comfortaa"/>
              <a:cs typeface="Comfortaa"/>
              <a:sym typeface="Comfortaa"/>
            </a:endParaRPr>
          </a:p>
          <a:p>
            <a:pPr indent="0" lvl="0" marL="45720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p:txBody>
      </p:sp>
      <p:sp>
        <p:nvSpPr>
          <p:cNvPr id="584" name="Google Shape;584;p17"/>
          <p:cNvSpPr/>
          <p:nvPr/>
        </p:nvSpPr>
        <p:spPr>
          <a:xfrm>
            <a:off x="5960350" y="32235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Health &amp; Wellbeing:</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Making decisions and considering consequences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PE - Dance and </a:t>
            </a:r>
            <a:r>
              <a:rPr lang="en" sz="1100">
                <a:solidFill>
                  <a:schemeClr val="dk1"/>
                </a:solidFill>
                <a:latin typeface="Comfortaa"/>
                <a:ea typeface="Comfortaa"/>
                <a:cs typeface="Comfortaa"/>
                <a:sym typeface="Comfortaa"/>
              </a:rPr>
              <a:t>gymnastics.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Comfortaa"/>
                <a:ea typeface="Comfortaa"/>
                <a:cs typeface="Comfortaa"/>
                <a:sym typeface="Comfortaa"/>
              </a:rPr>
              <a:t>Jigsaw e.g. relationships</a:t>
            </a:r>
            <a:endParaRPr b="0" i="0" sz="1100" u="none" cap="none" strike="noStrike">
              <a:solidFill>
                <a:schemeClr val="dk1"/>
              </a:solidFill>
              <a:latin typeface="Comfortaa"/>
              <a:ea typeface="Comfortaa"/>
              <a:cs typeface="Comfortaa"/>
              <a:sym typeface="Comfortaa"/>
            </a:endParaRPr>
          </a:p>
        </p:txBody>
      </p:sp>
      <p:sp>
        <p:nvSpPr>
          <p:cNvPr id="585" name="Google Shape;585;p17"/>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Science &amp; Technology:</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Living things and their habitats.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2D &amp; 3D product design to use in animation.</a:t>
            </a:r>
            <a:endParaRPr b="0" i="0" sz="1100" u="none" cap="none" strike="noStrike">
              <a:solidFill>
                <a:schemeClr val="dk1"/>
              </a:solidFill>
              <a:latin typeface="Comfortaa"/>
              <a:ea typeface="Comfortaa"/>
              <a:cs typeface="Comfortaa"/>
              <a:sym typeface="Comfortaa"/>
            </a:endParaRPr>
          </a:p>
        </p:txBody>
      </p:sp>
      <p:sp>
        <p:nvSpPr>
          <p:cNvPr id="582" name="Google Shape;582;p17"/>
          <p:cNvSpPr/>
          <p:nvPr/>
        </p:nvSpPr>
        <p:spPr>
          <a:xfrm>
            <a:off x="166975" y="1710400"/>
            <a:ext cx="2761200" cy="1629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1" i="0" lang="en" sz="1100" u="none" cap="none" strike="noStrike">
                <a:solidFill>
                  <a:schemeClr val="dk1"/>
                </a:solidFill>
                <a:latin typeface="Comfortaa"/>
                <a:ea typeface="Comfortaa"/>
                <a:cs typeface="Comfortaa"/>
                <a:sym typeface="Comfortaa"/>
              </a:rPr>
              <a:t>Expressive Arts:</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Stop motion animation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Theme tunes and sound effects/voice overs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86" name="Google Shape;586;p17"/>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Numeracy:</a:t>
            </a:r>
            <a:endParaRPr b="1"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Multiplication and division</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Fractions</a:t>
            </a:r>
            <a:endParaRPr b="0"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Statistics</a:t>
            </a:r>
            <a:endParaRPr b="0" i="0" sz="1100" u="none" cap="none" strike="noStrike">
              <a:solidFill>
                <a:schemeClr val="dk1"/>
              </a:solidFill>
              <a:latin typeface="Comfortaa"/>
              <a:ea typeface="Comfortaa"/>
              <a:cs typeface="Comfortaa"/>
              <a:sym typeface="Comfortaa"/>
            </a:endParaRPr>
          </a:p>
        </p:txBody>
      </p:sp>
      <p:sp>
        <p:nvSpPr>
          <p:cNvPr id="587" name="Google Shape;587;p17"/>
          <p:cNvSpPr/>
          <p:nvPr/>
        </p:nvSpPr>
        <p:spPr>
          <a:xfrm>
            <a:off x="6505675" y="1598350"/>
            <a:ext cx="2560800" cy="15081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Humanities: </a:t>
            </a:r>
            <a:endParaRPr b="1" i="0" sz="11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Char char="-"/>
            </a:pPr>
            <a:r>
              <a:rPr b="0" i="0" lang="en" sz="1000" u="none" cap="none" strike="noStrike">
                <a:solidFill>
                  <a:schemeClr val="dk1"/>
                </a:solidFill>
                <a:latin typeface="Comfortaa"/>
                <a:ea typeface="Comfortaa"/>
                <a:cs typeface="Comfortaa"/>
                <a:sym typeface="Comfortaa"/>
              </a:rPr>
              <a:t>How people and the natural world impact each other (pollution, deforestation)</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Char char="-"/>
            </a:pPr>
            <a:r>
              <a:rPr b="0" i="0" lang="en" sz="1000" u="none" cap="none" strike="noStrike">
                <a:solidFill>
                  <a:schemeClr val="dk1"/>
                </a:solidFill>
                <a:latin typeface="Comfortaa"/>
                <a:ea typeface="Comfortaa"/>
                <a:cs typeface="Comfortaa"/>
                <a:sym typeface="Comfortaa"/>
              </a:rPr>
              <a:t>Understanding why different locations are important</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88" name="Google Shape;588;p17"/>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589" name="Google Shape;589;p17"/>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Other Experiences: Introduction to animation from industry professional,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Comfortaa"/>
                <a:ea typeface="Comfortaa"/>
                <a:cs typeface="Comfortaa"/>
                <a:sym typeface="Comfortaa"/>
              </a:rPr>
              <a:t>Animation workshop with professional from BigFoot Studios to create collaborative film.</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fortaa"/>
              <a:ea typeface="Comfortaa"/>
              <a:cs typeface="Comfortaa"/>
              <a:sym typeface="Comfortaa"/>
            </a:endParaRPr>
          </a:p>
        </p:txBody>
      </p:sp>
      <p:sp>
        <p:nvSpPr>
          <p:cNvPr id="590" name="Google Shape;590;p17"/>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200" u="none" cap="none" strike="noStrike">
                <a:solidFill>
                  <a:schemeClr val="dk1"/>
                </a:solidFill>
                <a:latin typeface="Delius"/>
                <a:ea typeface="Delius"/>
                <a:cs typeface="Delius"/>
                <a:sym typeface="Delius"/>
              </a:rPr>
              <a:t>Key concepts:</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200" u="none" cap="none" strike="noStrike">
                <a:solidFill>
                  <a:schemeClr val="dk1"/>
                </a:solidFill>
                <a:latin typeface="Delius"/>
                <a:ea typeface="Delius"/>
                <a:cs typeface="Delius"/>
                <a:sym typeface="Delius"/>
              </a:rPr>
              <a:t>Place, Care</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200" u="none" cap="none" strike="noStrike">
                <a:solidFill>
                  <a:schemeClr val="dk1"/>
                </a:solidFill>
                <a:latin typeface="Delius"/>
                <a:ea typeface="Delius"/>
                <a:cs typeface="Delius"/>
                <a:sym typeface="Delius"/>
              </a:rPr>
              <a:t>Human Processes, Change</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91" name="Google Shape;591;p17"/>
          <p:cNvCxnSpPr>
            <a:endCxn id="590"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pic>
        <p:nvPicPr>
          <p:cNvPr id="596" name="Google Shape;596;p18"/>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97" name="Google Shape;597;p18"/>
          <p:cNvSpPr/>
          <p:nvPr/>
        </p:nvSpPr>
        <p:spPr>
          <a:xfrm>
            <a:off x="3373250" y="2026313"/>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Delius"/>
                <a:ea typeface="Delius"/>
                <a:cs typeface="Delius"/>
                <a:sym typeface="Delius"/>
              </a:rPr>
              <a:t>Year 3 Summer Term: </a:t>
            </a:r>
            <a:endParaRPr b="1" i="0" sz="14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Delius"/>
                <a:ea typeface="Delius"/>
                <a:cs typeface="Delius"/>
                <a:sym typeface="Delius"/>
              </a:rPr>
              <a:t>Materials and their properties</a:t>
            </a:r>
            <a:endParaRPr b="1" i="0" sz="1400" u="none" cap="none" strike="noStrike">
              <a:solidFill>
                <a:schemeClr val="dk1"/>
              </a:solidFill>
              <a:latin typeface="Delius"/>
              <a:ea typeface="Delius"/>
              <a:cs typeface="Delius"/>
              <a:sym typeface="Delius"/>
            </a:endParaRPr>
          </a:p>
        </p:txBody>
      </p:sp>
      <p:cxnSp>
        <p:nvCxnSpPr>
          <p:cNvPr id="598" name="Google Shape;598;p18"/>
          <p:cNvCxnSpPr/>
          <p:nvPr/>
        </p:nvCxnSpPr>
        <p:spPr>
          <a:xfrm rot="10800000">
            <a:off x="3385300" y="1463875"/>
            <a:ext cx="766500" cy="526800"/>
          </a:xfrm>
          <a:prstGeom prst="straightConnector1">
            <a:avLst/>
          </a:prstGeom>
          <a:noFill/>
          <a:ln cap="flat" cmpd="sng" w="19050">
            <a:solidFill>
              <a:srgbClr val="0B5394"/>
            </a:solidFill>
            <a:prstDash val="solid"/>
            <a:round/>
            <a:headEnd len="sm" w="sm" type="none"/>
            <a:tailEnd len="med" w="med" type="triangle"/>
          </a:ln>
        </p:spPr>
      </p:cxnSp>
      <p:cxnSp>
        <p:nvCxnSpPr>
          <p:cNvPr id="599" name="Google Shape;599;p18"/>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600" name="Google Shape;600;p18"/>
          <p:cNvCxnSpPr/>
          <p:nvPr/>
        </p:nvCxnSpPr>
        <p:spPr>
          <a:xfrm flipH="1">
            <a:off x="4168675" y="2874125"/>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601" name="Google Shape;601;p18"/>
          <p:cNvCxnSpPr/>
          <p:nvPr/>
        </p:nvCxnSpPr>
        <p:spPr>
          <a:xfrm flipH="1" rot="10800000">
            <a:off x="5300550" y="1422475"/>
            <a:ext cx="498300" cy="526800"/>
          </a:xfrm>
          <a:prstGeom prst="straightConnector1">
            <a:avLst/>
          </a:prstGeom>
          <a:noFill/>
          <a:ln cap="flat" cmpd="sng" w="19050">
            <a:solidFill>
              <a:srgbClr val="0B5394"/>
            </a:solidFill>
            <a:prstDash val="solid"/>
            <a:round/>
            <a:headEnd len="sm" w="sm" type="none"/>
            <a:tailEnd len="med" w="med" type="triangle"/>
          </a:ln>
        </p:spPr>
      </p:cxnSp>
      <p:cxnSp>
        <p:nvCxnSpPr>
          <p:cNvPr id="602" name="Google Shape;602;p18"/>
          <p:cNvCxnSpPr>
            <a:endCxn id="603" idx="3"/>
          </p:cNvCxnSpPr>
          <p:nvPr/>
        </p:nvCxnSpPr>
        <p:spPr>
          <a:xfrm flipH="1">
            <a:off x="2928175" y="210145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604" name="Google Shape;604;p18"/>
          <p:cNvSpPr/>
          <p:nvPr/>
        </p:nvSpPr>
        <p:spPr>
          <a:xfrm>
            <a:off x="787450" y="175525"/>
            <a:ext cx="31023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L</a:t>
            </a:r>
            <a:r>
              <a:rPr b="1" i="0" lang="en" sz="1000" u="none" cap="none" strike="noStrike">
                <a:solidFill>
                  <a:schemeClr val="dk1"/>
                </a:solidFill>
                <a:latin typeface="Delius"/>
                <a:ea typeface="Delius"/>
                <a:cs typeface="Delius"/>
                <a:sym typeface="Delius"/>
              </a:rPr>
              <a:t>iteracy Language &amp; Communication:</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t/>
            </a:r>
            <a:endParaRPr b="1" sz="1000">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Recount</a:t>
            </a:r>
            <a:endParaRPr sz="1000">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lang="en" sz="1000">
                <a:solidFill>
                  <a:schemeClr val="dk1"/>
                </a:solidFill>
                <a:latin typeface="Delius"/>
                <a:ea typeface="Delius"/>
                <a:cs typeface="Delius"/>
                <a:sym typeface="Delius"/>
              </a:rPr>
              <a:t>Narrative</a:t>
            </a:r>
            <a:endParaRPr sz="1000">
              <a:solidFill>
                <a:schemeClr val="dk1"/>
              </a:solidFill>
              <a:latin typeface="Delius"/>
              <a:ea typeface="Delius"/>
              <a:cs typeface="Delius"/>
              <a:sym typeface="Delius"/>
            </a:endParaRPr>
          </a:p>
        </p:txBody>
      </p:sp>
      <p:sp>
        <p:nvSpPr>
          <p:cNvPr id="605" name="Google Shape;605;p18"/>
          <p:cNvSpPr/>
          <p:nvPr/>
        </p:nvSpPr>
        <p:spPr>
          <a:xfrm>
            <a:off x="5960350" y="30441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Health &amp; Wellbeing:</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Delius"/>
                <a:ea typeface="Delius"/>
                <a:cs typeface="Delius"/>
                <a:sym typeface="Delius"/>
              </a:rPr>
              <a:t>PE - Outdoor skills. Ath</a:t>
            </a:r>
            <a:r>
              <a:rPr lang="en" sz="1100">
                <a:solidFill>
                  <a:schemeClr val="dk1"/>
                </a:solidFill>
                <a:latin typeface="Delius"/>
                <a:ea typeface="Delius"/>
                <a:cs typeface="Delius"/>
                <a:sym typeface="Delius"/>
              </a:rPr>
              <a:t>letics, rounders.</a:t>
            </a:r>
            <a:r>
              <a:rPr b="0" i="0" lang="en" sz="1100" u="none" cap="none" strike="noStrike">
                <a:solidFill>
                  <a:schemeClr val="dk1"/>
                </a:solidFill>
                <a:latin typeface="Delius"/>
                <a:ea typeface="Delius"/>
                <a:cs typeface="Delius"/>
                <a:sym typeface="Delius"/>
              </a:rPr>
              <a:t> </a:t>
            </a:r>
            <a:endParaRPr sz="11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Delius"/>
                <a:ea typeface="Delius"/>
                <a:cs typeface="Delius"/>
                <a:sym typeface="Delius"/>
              </a:rPr>
              <a:t>Jigsaw &amp; RSE</a:t>
            </a:r>
            <a:endParaRPr b="0" i="0" sz="1100" u="none" cap="none" strike="noStrike">
              <a:solidFill>
                <a:schemeClr val="dk1"/>
              </a:solidFill>
              <a:latin typeface="Delius"/>
              <a:ea typeface="Delius"/>
              <a:cs typeface="Delius"/>
              <a:sym typeface="Delius"/>
            </a:endParaRPr>
          </a:p>
        </p:txBody>
      </p:sp>
      <p:sp>
        <p:nvSpPr>
          <p:cNvPr id="606" name="Google Shape;606;p18"/>
          <p:cNvSpPr/>
          <p:nvPr/>
        </p:nvSpPr>
        <p:spPr>
          <a:xfrm>
            <a:off x="3155750" y="3387800"/>
            <a:ext cx="2216400" cy="894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Expressive Arts: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Digital media adverts</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603" name="Google Shape;603;p18"/>
          <p:cNvSpPr/>
          <p:nvPr/>
        </p:nvSpPr>
        <p:spPr>
          <a:xfrm>
            <a:off x="166975" y="1710400"/>
            <a:ext cx="2761200" cy="1629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Science and Technology:</a:t>
            </a:r>
            <a:endParaRPr b="1"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Materials and their properties</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Humanly constructed v natural materials</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Reversible and irreversible changes</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Designing and evaluating products</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607" name="Google Shape;607;p18"/>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Numeracy:</a:t>
            </a:r>
            <a:endParaRPr b="1"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Weight and Capacity </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Money to £10</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Length and Perimeter </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Time</a:t>
            </a:r>
            <a:endParaRPr b="0" i="0" sz="1100" u="none" cap="none" strike="noStrike">
              <a:solidFill>
                <a:schemeClr val="dk1"/>
              </a:solidFill>
              <a:latin typeface="Delius"/>
              <a:ea typeface="Delius"/>
              <a:cs typeface="Delius"/>
              <a:sym typeface="Delius"/>
            </a:endParaRPr>
          </a:p>
        </p:txBody>
      </p:sp>
      <p:sp>
        <p:nvSpPr>
          <p:cNvPr id="608" name="Google Shape;608;p18"/>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Humanities: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Sustainability of packaging, materials and impact on environment (linking to previous inquiry)</a:t>
            </a:r>
            <a:endParaRPr b="0" i="0" sz="1100" u="none" cap="none" strike="noStrike">
              <a:solidFill>
                <a:schemeClr val="dk1"/>
              </a:solidFill>
              <a:latin typeface="Delius"/>
              <a:ea typeface="Delius"/>
              <a:cs typeface="Delius"/>
              <a:sym typeface="Delius"/>
            </a:endParaRPr>
          </a:p>
        </p:txBody>
      </p:sp>
      <p:cxnSp>
        <p:nvCxnSpPr>
          <p:cNvPr id="609" name="Google Shape;609;p18"/>
          <p:cNvCxnSpPr/>
          <p:nvPr/>
        </p:nvCxnSpPr>
        <p:spPr>
          <a:xfrm>
            <a:off x="5569625" y="2777200"/>
            <a:ext cx="406200" cy="402300"/>
          </a:xfrm>
          <a:prstGeom prst="straightConnector1">
            <a:avLst/>
          </a:prstGeom>
          <a:noFill/>
          <a:ln cap="flat" cmpd="sng" w="19050">
            <a:solidFill>
              <a:srgbClr val="0B5394"/>
            </a:solidFill>
            <a:prstDash val="solid"/>
            <a:round/>
            <a:headEnd len="sm" w="sm" type="none"/>
            <a:tailEnd len="med" w="med" type="triangle"/>
          </a:ln>
        </p:spPr>
      </p:cxnSp>
      <p:sp>
        <p:nvSpPr>
          <p:cNvPr id="610" name="Google Shape;610;p18"/>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Delius"/>
                <a:ea typeface="Delius"/>
                <a:cs typeface="Delius"/>
                <a:sym typeface="Delius"/>
              </a:rPr>
              <a:t>Other Experiences: Cook baked goods for local care home with an industry professional</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fortaa"/>
              <a:ea typeface="Comfortaa"/>
              <a:cs typeface="Comfortaa"/>
              <a:sym typeface="Comfortaa"/>
            </a:endParaRPr>
          </a:p>
        </p:txBody>
      </p:sp>
      <p:sp>
        <p:nvSpPr>
          <p:cNvPr id="611" name="Google Shape;611;p18"/>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Key concepts: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Properties and materials, changes, design make and evaluate</a:t>
            </a:r>
            <a:endParaRPr b="0" i="0" sz="1100" u="none" cap="none" strike="noStrike">
              <a:solidFill>
                <a:schemeClr val="dk1"/>
              </a:solidFill>
              <a:latin typeface="Delius"/>
              <a:ea typeface="Delius"/>
              <a:cs typeface="Delius"/>
              <a:sym typeface="Delius"/>
            </a:endParaRPr>
          </a:p>
        </p:txBody>
      </p:sp>
      <p:cxnSp>
        <p:nvCxnSpPr>
          <p:cNvPr id="612" name="Google Shape;612;p18"/>
          <p:cNvCxnSpPr>
            <a:endCxn id="611" idx="2"/>
          </p:cNvCxnSpPr>
          <p:nvPr/>
        </p:nvCxnSpPr>
        <p:spPr>
          <a:xfrm rot="10800000">
            <a:off x="4964200" y="1234375"/>
            <a:ext cx="25800" cy="7149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g1e71aa53bbc_3_7"/>
          <p:cNvSpPr txBox="1"/>
          <p:nvPr/>
        </p:nvSpPr>
        <p:spPr>
          <a:xfrm>
            <a:off x="1254155" y="-59567"/>
            <a:ext cx="7218300" cy="3849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700"/>
              <a:buFont typeface="Arial"/>
              <a:buNone/>
            </a:pPr>
            <a:r>
              <a:rPr b="1" i="0" lang="en" sz="2700" u="sng" cap="none" strike="noStrike">
                <a:solidFill>
                  <a:srgbClr val="000000"/>
                </a:solidFill>
                <a:latin typeface="Patrick Hand"/>
                <a:ea typeface="Patrick Hand"/>
                <a:cs typeface="Patrick Hand"/>
                <a:sym typeface="Patrick Hand"/>
              </a:rPr>
              <a:t>RSE Overview</a:t>
            </a:r>
            <a:endParaRPr b="1" i="0" sz="2700" u="sng" cap="none" strike="noStrike">
              <a:solidFill>
                <a:srgbClr val="000000"/>
              </a:solidFill>
              <a:latin typeface="Patrick Hand"/>
              <a:ea typeface="Patrick Hand"/>
              <a:cs typeface="Patrick Hand"/>
              <a:sym typeface="Patrick Hand"/>
            </a:endParaRPr>
          </a:p>
        </p:txBody>
      </p:sp>
      <p:pic>
        <p:nvPicPr>
          <p:cNvPr id="618" name="Google Shape;618;g1e71aa53bbc_3_7"/>
          <p:cNvPicPr preferRelativeResize="0"/>
          <p:nvPr/>
        </p:nvPicPr>
        <p:blipFill rotWithShape="1">
          <a:blip r:embed="rId3">
            <a:alphaModFix/>
          </a:blip>
          <a:srcRect b="0" l="0" r="0" t="0"/>
          <a:stretch/>
        </p:blipFill>
        <p:spPr>
          <a:xfrm>
            <a:off x="184331" y="73314"/>
            <a:ext cx="277356" cy="277356"/>
          </a:xfrm>
          <a:prstGeom prst="rect">
            <a:avLst/>
          </a:prstGeom>
          <a:noFill/>
          <a:ln>
            <a:noFill/>
          </a:ln>
        </p:spPr>
      </p:pic>
      <p:pic>
        <p:nvPicPr>
          <p:cNvPr id="619" name="Google Shape;619;g1e71aa53bbc_3_7"/>
          <p:cNvPicPr preferRelativeResize="0"/>
          <p:nvPr/>
        </p:nvPicPr>
        <p:blipFill rotWithShape="1">
          <a:blip r:embed="rId4">
            <a:alphaModFix/>
          </a:blip>
          <a:srcRect b="0" l="0" r="0" t="0"/>
          <a:stretch/>
        </p:blipFill>
        <p:spPr>
          <a:xfrm>
            <a:off x="152400" y="546875"/>
            <a:ext cx="5052675" cy="4207750"/>
          </a:xfrm>
          <a:prstGeom prst="rect">
            <a:avLst/>
          </a:prstGeom>
          <a:noFill/>
          <a:ln>
            <a:noFill/>
          </a:ln>
        </p:spPr>
      </p:pic>
      <p:pic>
        <p:nvPicPr>
          <p:cNvPr id="620" name="Google Shape;620;g1e71aa53bbc_3_7"/>
          <p:cNvPicPr preferRelativeResize="0"/>
          <p:nvPr/>
        </p:nvPicPr>
        <p:blipFill rotWithShape="1">
          <a:blip r:embed="rId5">
            <a:alphaModFix/>
          </a:blip>
          <a:srcRect b="0" l="0" r="0" t="0"/>
          <a:stretch/>
        </p:blipFill>
        <p:spPr>
          <a:xfrm>
            <a:off x="5409200" y="1002433"/>
            <a:ext cx="3634125" cy="19833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Antonio template">
  <a:themeElements>
    <a:clrScheme name="Custom 347">
      <a:dk1>
        <a:srgbClr val="677480"/>
      </a:dk1>
      <a:lt1>
        <a:srgbClr val="FFFFFF"/>
      </a:lt1>
      <a:dk2>
        <a:srgbClr val="2185C5"/>
      </a:dk2>
      <a:lt2>
        <a:srgbClr val="DEE2E6"/>
      </a:lt2>
      <a:accent1>
        <a:srgbClr val="2185C5"/>
      </a:accent1>
      <a:accent2>
        <a:srgbClr val="7ECEFD"/>
      </a:accent2>
      <a:accent3>
        <a:srgbClr val="F20253"/>
      </a:accent3>
      <a:accent4>
        <a:srgbClr val="FF9715"/>
      </a:accent4>
      <a:accent5>
        <a:srgbClr val="1C3AA9"/>
      </a:accent5>
      <a:accent6>
        <a:srgbClr val="97ABBC"/>
      </a:accent6>
      <a:hlink>
        <a:srgbClr val="2185C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