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4" r:id="rId6"/>
    <p:sldMasterId id="2147483680"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Lst>
  <p:sldSz cy="5143500" cx="9144000"/>
  <p:notesSz cx="6858000" cy="9144000"/>
  <p:embeddedFontLst>
    <p:embeddedFont>
      <p:font typeface="Raleway"/>
      <p:regular r:id="rId44"/>
      <p:bold r:id="rId45"/>
      <p:italic r:id="rId46"/>
      <p:boldItalic r:id="rId47"/>
    </p:embeddedFont>
    <p:embeddedFont>
      <p:font typeface="Lato"/>
      <p:regular r:id="rId48"/>
      <p:bold r:id="rId49"/>
      <p:italic r:id="rId50"/>
      <p:boldItalic r:id="rId51"/>
    </p:embeddedFont>
    <p:embeddedFont>
      <p:font typeface="Delius"/>
      <p:regular r:id="rId52"/>
    </p:embeddedFont>
    <p:embeddedFont>
      <p:font typeface="Short Stack"/>
      <p:regular r:id="rId53"/>
    </p:embeddedFont>
    <p:embeddedFont>
      <p:font typeface="Comfortaa"/>
      <p:regular r:id="rId54"/>
      <p:bold r:id="rId5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56" roundtripDataSignature="AMtx7mitSolO1L9bMO8inYNrvtOInZMPh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07A14ED-E747-4DC3-9B4E-E4554D3DB5BF}">
  <a:tblStyle styleId="{507A14ED-E747-4DC3-9B4E-E4554D3DB5BF}"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2.xml"/><Relationship Id="rId42" Type="http://schemas.openxmlformats.org/officeDocument/2006/relationships/slide" Target="slides/slide34.xml"/><Relationship Id="rId41" Type="http://schemas.openxmlformats.org/officeDocument/2006/relationships/slide" Target="slides/slide33.xml"/><Relationship Id="rId44" Type="http://schemas.openxmlformats.org/officeDocument/2006/relationships/font" Target="fonts/Raleway-regular.fntdata"/><Relationship Id="rId43" Type="http://schemas.openxmlformats.org/officeDocument/2006/relationships/slide" Target="slides/slide35.xml"/><Relationship Id="rId46" Type="http://schemas.openxmlformats.org/officeDocument/2006/relationships/font" Target="fonts/Raleway-italic.fntdata"/><Relationship Id="rId45" Type="http://schemas.openxmlformats.org/officeDocument/2006/relationships/font" Target="fonts/Raleway-bold.fntdata"/><Relationship Id="rId1" Type="http://schemas.openxmlformats.org/officeDocument/2006/relationships/theme" Target="theme/theme4.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48" Type="http://schemas.openxmlformats.org/officeDocument/2006/relationships/font" Target="fonts/Lato-regular.fntdata"/><Relationship Id="rId47" Type="http://schemas.openxmlformats.org/officeDocument/2006/relationships/font" Target="fonts/Raleway-boldItalic.fntdata"/><Relationship Id="rId49" Type="http://schemas.openxmlformats.org/officeDocument/2006/relationships/font" Target="fonts/Lato-bold.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notesMaster" Target="notesMasters/notesMaster1.xml"/><Relationship Id="rId31" Type="http://schemas.openxmlformats.org/officeDocument/2006/relationships/slide" Target="slides/slide23.xml"/><Relationship Id="rId30" Type="http://schemas.openxmlformats.org/officeDocument/2006/relationships/slide" Target="slides/slide22.xml"/><Relationship Id="rId33" Type="http://schemas.openxmlformats.org/officeDocument/2006/relationships/slide" Target="slides/slide25.xml"/><Relationship Id="rId32" Type="http://schemas.openxmlformats.org/officeDocument/2006/relationships/slide" Target="slides/slide24.xml"/><Relationship Id="rId35" Type="http://schemas.openxmlformats.org/officeDocument/2006/relationships/slide" Target="slides/slide27.xml"/><Relationship Id="rId34" Type="http://schemas.openxmlformats.org/officeDocument/2006/relationships/slide" Target="slides/slide26.xml"/><Relationship Id="rId37" Type="http://schemas.openxmlformats.org/officeDocument/2006/relationships/slide" Target="slides/slide29.xml"/><Relationship Id="rId36" Type="http://schemas.openxmlformats.org/officeDocument/2006/relationships/slide" Target="slides/slide28.xml"/><Relationship Id="rId39" Type="http://schemas.openxmlformats.org/officeDocument/2006/relationships/slide" Target="slides/slide31.xml"/><Relationship Id="rId38" Type="http://schemas.openxmlformats.org/officeDocument/2006/relationships/slide" Target="slides/slide30.xml"/><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29" Type="http://schemas.openxmlformats.org/officeDocument/2006/relationships/slide" Target="slides/slide21.xml"/><Relationship Id="rId51" Type="http://schemas.openxmlformats.org/officeDocument/2006/relationships/font" Target="fonts/Lato-boldItalic.fntdata"/><Relationship Id="rId50" Type="http://schemas.openxmlformats.org/officeDocument/2006/relationships/font" Target="fonts/Lato-italic.fntdata"/><Relationship Id="rId53" Type="http://schemas.openxmlformats.org/officeDocument/2006/relationships/font" Target="fonts/ShortStack-regular.fntdata"/><Relationship Id="rId52" Type="http://schemas.openxmlformats.org/officeDocument/2006/relationships/font" Target="fonts/Delius-regular.fntdata"/><Relationship Id="rId11" Type="http://schemas.openxmlformats.org/officeDocument/2006/relationships/slide" Target="slides/slide3.xml"/><Relationship Id="rId55" Type="http://schemas.openxmlformats.org/officeDocument/2006/relationships/font" Target="fonts/Comfortaa-bold.fntdata"/><Relationship Id="rId10" Type="http://schemas.openxmlformats.org/officeDocument/2006/relationships/slide" Target="slides/slide2.xml"/><Relationship Id="rId54" Type="http://schemas.openxmlformats.org/officeDocument/2006/relationships/font" Target="fonts/Comfortaa-regular.fntdata"/><Relationship Id="rId13" Type="http://schemas.openxmlformats.org/officeDocument/2006/relationships/slide" Target="slides/slide5.xml"/><Relationship Id="rId12" Type="http://schemas.openxmlformats.org/officeDocument/2006/relationships/slide" Target="slides/slide4.xml"/><Relationship Id="rId56" Type="http://customschemas.google.com/relationships/presentationmetadata" Target="metadata"/><Relationship Id="rId15" Type="http://schemas.openxmlformats.org/officeDocument/2006/relationships/slide" Target="slides/slide7.xml"/><Relationship Id="rId14" Type="http://schemas.openxmlformats.org/officeDocument/2006/relationships/slide" Target="slides/slide6.xml"/><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6" name="Google Shape;21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5" name="Google Shape;22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3" name="Google Shape;233;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1200">
                <a:solidFill>
                  <a:schemeClr val="dk1"/>
                </a:solidFill>
                <a:latin typeface="Raleway"/>
                <a:ea typeface="Raleway"/>
                <a:cs typeface="Raleway"/>
                <a:sym typeface="Raleway"/>
              </a:rPr>
              <a:t>Whitchurch’s aim is to deliver the highest standard of education and care for all our pupils.</a:t>
            </a:r>
            <a:endParaRPr sz="1200">
              <a:solidFill>
                <a:schemeClr val="dk1"/>
              </a:solidFill>
              <a:latin typeface="Raleway"/>
              <a:ea typeface="Raleway"/>
              <a:cs typeface="Raleway"/>
              <a:sym typeface="Raleway"/>
            </a:endParaRPr>
          </a:p>
          <a:p>
            <a:pPr indent="0" lvl="0" marL="0" rtl="0" algn="just">
              <a:lnSpc>
                <a:spcPct val="115000"/>
              </a:lnSpc>
              <a:spcBef>
                <a:spcPts val="1200"/>
              </a:spcBef>
              <a:spcAft>
                <a:spcPts val="0"/>
              </a:spcAft>
              <a:buClr>
                <a:schemeClr val="dk1"/>
              </a:buClr>
              <a:buSzPts val="1100"/>
              <a:buFont typeface="Arial"/>
              <a:buNone/>
            </a:pPr>
            <a:r>
              <a:rPr lang="en" sz="1200">
                <a:solidFill>
                  <a:schemeClr val="dk1"/>
                </a:solidFill>
                <a:latin typeface="Raleway"/>
                <a:ea typeface="Raleway"/>
                <a:cs typeface="Raleway"/>
                <a:sym typeface="Raleway"/>
              </a:rPr>
              <a:t>We aim for us all, as learners, to:</a:t>
            </a:r>
            <a:endParaRPr sz="1200">
              <a:solidFill>
                <a:schemeClr val="dk1"/>
              </a:solidFill>
              <a:latin typeface="Raleway"/>
              <a:ea typeface="Raleway"/>
              <a:cs typeface="Raleway"/>
              <a:sym typeface="Raleway"/>
            </a:endParaRPr>
          </a:p>
          <a:p>
            <a:pPr indent="-304800" lvl="0" marL="457200" rtl="0" algn="just">
              <a:lnSpc>
                <a:spcPct val="115000"/>
              </a:lnSpc>
              <a:spcBef>
                <a:spcPts val="120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feel safe and valued as part of a caring community that celebrates success;</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be independent thinkers / learners who are able to seek solutions creatively and co-operatively;</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inspire an ‘enquiring’ mind and ask questions;</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be confident enough to take risks in our learning;</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experience and actively participate in a relevant, enjoyable curriculum that evolves to meet the needs of all;</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be able to listen and articulate responses showing consideration to others.</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be polite and courteous;</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be proactive in our responsibilities towards the community, society, the environment and economy, linking ‘real life’ with our learning;</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understand and respect diversity;</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be aware of and recognise our own learning needs and be involved in planning future steps;</a:t>
            </a:r>
            <a:endParaRPr sz="1200">
              <a:solidFill>
                <a:schemeClr val="dk1"/>
              </a:solidFill>
              <a:latin typeface="Raleway"/>
              <a:ea typeface="Raleway"/>
              <a:cs typeface="Raleway"/>
              <a:sym typeface="Raleway"/>
            </a:endParaRPr>
          </a:p>
          <a:p>
            <a:pPr indent="-304800" lvl="0" marL="457200" rtl="0" algn="just">
              <a:lnSpc>
                <a:spcPct val="115000"/>
              </a:lnSpc>
              <a:spcBef>
                <a:spcPts val="0"/>
              </a:spcBef>
              <a:spcAft>
                <a:spcPts val="0"/>
              </a:spcAft>
              <a:buClr>
                <a:schemeClr val="dk1"/>
              </a:buClr>
              <a:buSzPts val="1200"/>
              <a:buFont typeface="Raleway"/>
              <a:buChar char="●"/>
            </a:pPr>
            <a:r>
              <a:rPr lang="en" sz="1200">
                <a:solidFill>
                  <a:schemeClr val="dk1"/>
                </a:solidFill>
                <a:latin typeface="Raleway"/>
                <a:ea typeface="Raleway"/>
                <a:cs typeface="Raleway"/>
                <a:sym typeface="Raleway"/>
              </a:rPr>
              <a:t>develop a sense of self esteem: be well balanced and healthy individuals.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3fa4667bcc9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9" name="Google Shape;239;g3fa4667bcc9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5" name="Google Shape;245;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6ed921e7b7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3" name="Google Shape;253;g36ed921e7b7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36ed921e7b7_0_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0" name="Google Shape;260;g36ed921e7b7_0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g36ed921e7b7_0_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0" name="Google Shape;270;g36ed921e7b7_0_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g3fa4667bcc9_0_10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9" name="Google Shape;279;g3fa4667bcc9_0_10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8" name="Google Shape;288;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g3fa4667bcc9_0_2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6" name="Google Shape;296;g3fa4667bcc9_0_2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g3fa4667bcc9_0_3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4" name="Google Shape;304;g3fa4667bcc9_0_3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g367cceaeb2e_0_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2" name="Google Shape;312;g367cceaeb2e_0_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3fa4667bcc9_0_4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1" name="Google Shape;321;g3fa4667bcc9_0_4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g3669bfe3295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9" name="Google Shape;329;g3669bfe3295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g2466c4c79283cc3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4" name="Google Shape;344;g2466c4c79283cc3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g27bfe5610ff_0_0: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2" name="Google Shape;352;g27bfe5610ff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9" name="Google Shape;359;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g3fa4667bcc9_0_5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7" name="Google Shape;367;g3fa4667bcc9_0_5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SL</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5" name="Google Shape;375;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g3fa4667bcc9_0_589: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3" name="Google Shape;383;g3fa4667bcc9_0_58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g3fa4667bcc9_0_65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2" name="Google Shape;392;g3fa4667bcc9_0_6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g3fa4667bcc9_0_7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0" name="Google Shape;400;g3fa4667bcc9_0_7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g3fa4667bcc9_0_77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9" name="Google Shape;409;g3fa4667bcc9_0_77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g3fa4667bcc9_0_83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7" name="Google Shape;417;g3fa4667bcc9_0_8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g3fa4667bcc9_0_937: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5" name="Google Shape;425;g3fa4667bcc9_0_9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5" name="Google Shape;435;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g3fa4667bcc9_0_999: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3" name="Google Shape;443;g3fa4667bcc9_0_99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g3fa4667bcc9_0_1063:notes"/>
          <p:cNvSpPr/>
          <p:nvPr>
            <p:ph idx="2" type="sldImg"/>
          </p:nvPr>
        </p:nvSpPr>
        <p:spPr>
          <a:xfrm>
            <a:off x="381377" y="685800"/>
            <a:ext cx="60957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1" name="Google Shape;451;g3fa4667bcc9_0_10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1" name="Google Shape;461;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9" name="Google Shape;469;p1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4" name="Google Shape;484;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5" name="Google Shape;505;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6" name="Google Shape;526;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
              <a:t>SL</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5" name="Shape 545"/>
        <p:cNvGrpSpPr/>
        <p:nvPr/>
      </p:nvGrpSpPr>
      <p:grpSpPr>
        <a:xfrm>
          <a:off x="0" y="0"/>
          <a:ext cx="0" cy="0"/>
          <a:chOff x="0" y="0"/>
          <a:chExt cx="0" cy="0"/>
        </a:xfrm>
      </p:grpSpPr>
      <p:sp>
        <p:nvSpPr>
          <p:cNvPr id="546" name="Google Shape;546;g367cceaeb2e_0_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7" name="Google Shape;547;g367cceaeb2e_0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0"/>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0"/>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3" name="Shape 13"/>
        <p:cNvGrpSpPr/>
        <p:nvPr/>
      </p:nvGrpSpPr>
      <p:grpSpPr>
        <a:xfrm>
          <a:off x="0" y="0"/>
          <a:ext cx="0" cy="0"/>
          <a:chOff x="0" y="0"/>
          <a:chExt cx="0" cy="0"/>
        </a:xfrm>
      </p:grpSpPr>
      <p:sp>
        <p:nvSpPr>
          <p:cNvPr id="14" name="Google Shape;14;g36ed921e7b7_0_76"/>
          <p:cNvSpPr/>
          <p:nvPr/>
        </p:nvSpPr>
        <p:spPr>
          <a:xfrm>
            <a:off x="0" y="0"/>
            <a:ext cx="9144000" cy="39930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g36ed921e7b7_0_76"/>
          <p:cNvSpPr txBox="1"/>
          <p:nvPr>
            <p:ph type="ctrTitle"/>
          </p:nvPr>
        </p:nvSpPr>
        <p:spPr>
          <a:xfrm>
            <a:off x="685800" y="1583342"/>
            <a:ext cx="7772400" cy="1159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1"/>
              </a:buClr>
              <a:buSzPts val="4800"/>
              <a:buNone/>
              <a:defRPr sz="4800">
                <a:solidFill>
                  <a:schemeClr val="lt1"/>
                </a:solidFill>
              </a:defRPr>
            </a:lvl1pPr>
            <a:lvl2pPr lvl="1" algn="ctr">
              <a:lnSpc>
                <a:spcPct val="100000"/>
              </a:lnSpc>
              <a:spcBef>
                <a:spcPts val="0"/>
              </a:spcBef>
              <a:spcAft>
                <a:spcPts val="0"/>
              </a:spcAft>
              <a:buClr>
                <a:schemeClr val="lt1"/>
              </a:buClr>
              <a:buSzPts val="4800"/>
              <a:buNone/>
              <a:defRPr sz="4800">
                <a:solidFill>
                  <a:schemeClr val="lt1"/>
                </a:solidFill>
              </a:defRPr>
            </a:lvl2pPr>
            <a:lvl3pPr lvl="2" algn="ctr">
              <a:lnSpc>
                <a:spcPct val="100000"/>
              </a:lnSpc>
              <a:spcBef>
                <a:spcPts val="0"/>
              </a:spcBef>
              <a:spcAft>
                <a:spcPts val="0"/>
              </a:spcAft>
              <a:buClr>
                <a:schemeClr val="lt1"/>
              </a:buClr>
              <a:buSzPts val="4800"/>
              <a:buNone/>
              <a:defRPr sz="4800">
                <a:solidFill>
                  <a:schemeClr val="lt1"/>
                </a:solidFill>
              </a:defRPr>
            </a:lvl3pPr>
            <a:lvl4pPr lvl="3" algn="ctr">
              <a:lnSpc>
                <a:spcPct val="100000"/>
              </a:lnSpc>
              <a:spcBef>
                <a:spcPts val="0"/>
              </a:spcBef>
              <a:spcAft>
                <a:spcPts val="0"/>
              </a:spcAft>
              <a:buClr>
                <a:schemeClr val="lt1"/>
              </a:buClr>
              <a:buSzPts val="4800"/>
              <a:buNone/>
              <a:defRPr sz="4800">
                <a:solidFill>
                  <a:schemeClr val="lt1"/>
                </a:solidFill>
              </a:defRPr>
            </a:lvl4pPr>
            <a:lvl5pPr lvl="4" algn="ctr">
              <a:lnSpc>
                <a:spcPct val="100000"/>
              </a:lnSpc>
              <a:spcBef>
                <a:spcPts val="0"/>
              </a:spcBef>
              <a:spcAft>
                <a:spcPts val="0"/>
              </a:spcAft>
              <a:buClr>
                <a:schemeClr val="lt1"/>
              </a:buClr>
              <a:buSzPts val="4800"/>
              <a:buNone/>
              <a:defRPr sz="4800">
                <a:solidFill>
                  <a:schemeClr val="lt1"/>
                </a:solidFill>
              </a:defRPr>
            </a:lvl5pPr>
            <a:lvl6pPr lvl="5" algn="ctr">
              <a:lnSpc>
                <a:spcPct val="100000"/>
              </a:lnSpc>
              <a:spcBef>
                <a:spcPts val="0"/>
              </a:spcBef>
              <a:spcAft>
                <a:spcPts val="0"/>
              </a:spcAft>
              <a:buClr>
                <a:schemeClr val="lt1"/>
              </a:buClr>
              <a:buSzPts val="4800"/>
              <a:buNone/>
              <a:defRPr sz="4800">
                <a:solidFill>
                  <a:schemeClr val="lt1"/>
                </a:solidFill>
              </a:defRPr>
            </a:lvl6pPr>
            <a:lvl7pPr lvl="6" algn="ctr">
              <a:lnSpc>
                <a:spcPct val="100000"/>
              </a:lnSpc>
              <a:spcBef>
                <a:spcPts val="0"/>
              </a:spcBef>
              <a:spcAft>
                <a:spcPts val="0"/>
              </a:spcAft>
              <a:buClr>
                <a:schemeClr val="lt1"/>
              </a:buClr>
              <a:buSzPts val="4800"/>
              <a:buNone/>
              <a:defRPr sz="4800">
                <a:solidFill>
                  <a:schemeClr val="lt1"/>
                </a:solidFill>
              </a:defRPr>
            </a:lvl7pPr>
            <a:lvl8pPr lvl="7" algn="ctr">
              <a:lnSpc>
                <a:spcPct val="100000"/>
              </a:lnSpc>
              <a:spcBef>
                <a:spcPts val="0"/>
              </a:spcBef>
              <a:spcAft>
                <a:spcPts val="0"/>
              </a:spcAft>
              <a:buClr>
                <a:schemeClr val="lt1"/>
              </a:buClr>
              <a:buSzPts val="4800"/>
              <a:buNone/>
              <a:defRPr sz="4800">
                <a:solidFill>
                  <a:schemeClr val="lt1"/>
                </a:solidFill>
              </a:defRPr>
            </a:lvl8pPr>
            <a:lvl9pPr lvl="8" algn="ctr">
              <a:lnSpc>
                <a:spcPct val="100000"/>
              </a:lnSpc>
              <a:spcBef>
                <a:spcPts val="0"/>
              </a:spcBef>
              <a:spcAft>
                <a:spcPts val="0"/>
              </a:spcAft>
              <a:buClr>
                <a:schemeClr val="lt1"/>
              </a:buClr>
              <a:buSzPts val="4800"/>
              <a:buNone/>
              <a:defRPr sz="4800">
                <a:solidFill>
                  <a:schemeClr val="lt1"/>
                </a:solidFill>
              </a:defRPr>
            </a:lvl9pPr>
          </a:lstStyle>
          <a:p/>
        </p:txBody>
      </p:sp>
      <p:sp>
        <p:nvSpPr>
          <p:cNvPr id="16" name="Google Shape;16;g36ed921e7b7_0_76"/>
          <p:cNvSpPr txBox="1"/>
          <p:nvPr>
            <p:ph idx="1" type="subTitle"/>
          </p:nvPr>
        </p:nvSpPr>
        <p:spPr>
          <a:xfrm>
            <a:off x="685800" y="2840053"/>
            <a:ext cx="7772400" cy="784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lt1"/>
              </a:buClr>
              <a:buSzPts val="2400"/>
              <a:buNone/>
              <a:defRPr b="1" sz="2400">
                <a:solidFill>
                  <a:schemeClr val="lt1"/>
                </a:solidFill>
              </a:defRPr>
            </a:lvl1pPr>
            <a:lvl2pPr lvl="1" algn="ctr">
              <a:lnSpc>
                <a:spcPct val="100000"/>
              </a:lnSpc>
              <a:spcBef>
                <a:spcPts val="0"/>
              </a:spcBef>
              <a:spcAft>
                <a:spcPts val="0"/>
              </a:spcAft>
              <a:buClr>
                <a:schemeClr val="lt1"/>
              </a:buClr>
              <a:buSzPts val="2400"/>
              <a:buNone/>
              <a:defRPr b="1">
                <a:solidFill>
                  <a:schemeClr val="lt1"/>
                </a:solidFill>
              </a:defRPr>
            </a:lvl2pPr>
            <a:lvl3pPr lvl="2" algn="ctr">
              <a:lnSpc>
                <a:spcPct val="100000"/>
              </a:lnSpc>
              <a:spcBef>
                <a:spcPts val="0"/>
              </a:spcBef>
              <a:spcAft>
                <a:spcPts val="0"/>
              </a:spcAft>
              <a:buClr>
                <a:schemeClr val="lt1"/>
              </a:buClr>
              <a:buSzPts val="2400"/>
              <a:buNone/>
              <a:defRPr b="1">
                <a:solidFill>
                  <a:schemeClr val="lt1"/>
                </a:solidFill>
              </a:defRPr>
            </a:lvl3pPr>
            <a:lvl4pPr lvl="3" algn="ctr">
              <a:lnSpc>
                <a:spcPct val="100000"/>
              </a:lnSpc>
              <a:spcBef>
                <a:spcPts val="0"/>
              </a:spcBef>
              <a:spcAft>
                <a:spcPts val="0"/>
              </a:spcAft>
              <a:buClr>
                <a:schemeClr val="lt1"/>
              </a:buClr>
              <a:buSzPts val="2400"/>
              <a:buNone/>
              <a:defRPr b="1" sz="2400">
                <a:solidFill>
                  <a:schemeClr val="lt1"/>
                </a:solidFill>
              </a:defRPr>
            </a:lvl4pPr>
            <a:lvl5pPr lvl="4" algn="ctr">
              <a:lnSpc>
                <a:spcPct val="100000"/>
              </a:lnSpc>
              <a:spcBef>
                <a:spcPts val="0"/>
              </a:spcBef>
              <a:spcAft>
                <a:spcPts val="0"/>
              </a:spcAft>
              <a:buClr>
                <a:schemeClr val="lt1"/>
              </a:buClr>
              <a:buSzPts val="2400"/>
              <a:buNone/>
              <a:defRPr b="1" sz="2400">
                <a:solidFill>
                  <a:schemeClr val="lt1"/>
                </a:solidFill>
              </a:defRPr>
            </a:lvl5pPr>
            <a:lvl6pPr lvl="5" algn="ctr">
              <a:lnSpc>
                <a:spcPct val="100000"/>
              </a:lnSpc>
              <a:spcBef>
                <a:spcPts val="0"/>
              </a:spcBef>
              <a:spcAft>
                <a:spcPts val="0"/>
              </a:spcAft>
              <a:buClr>
                <a:schemeClr val="lt1"/>
              </a:buClr>
              <a:buSzPts val="2400"/>
              <a:buNone/>
              <a:defRPr b="1" sz="2400">
                <a:solidFill>
                  <a:schemeClr val="lt1"/>
                </a:solidFill>
              </a:defRPr>
            </a:lvl6pPr>
            <a:lvl7pPr lvl="6" algn="ctr">
              <a:lnSpc>
                <a:spcPct val="100000"/>
              </a:lnSpc>
              <a:spcBef>
                <a:spcPts val="0"/>
              </a:spcBef>
              <a:spcAft>
                <a:spcPts val="0"/>
              </a:spcAft>
              <a:buClr>
                <a:schemeClr val="lt1"/>
              </a:buClr>
              <a:buSzPts val="2400"/>
              <a:buNone/>
              <a:defRPr b="1" sz="2400">
                <a:solidFill>
                  <a:schemeClr val="lt1"/>
                </a:solidFill>
              </a:defRPr>
            </a:lvl7pPr>
            <a:lvl8pPr lvl="7" algn="ctr">
              <a:lnSpc>
                <a:spcPct val="100000"/>
              </a:lnSpc>
              <a:spcBef>
                <a:spcPts val="0"/>
              </a:spcBef>
              <a:spcAft>
                <a:spcPts val="0"/>
              </a:spcAft>
              <a:buClr>
                <a:schemeClr val="lt1"/>
              </a:buClr>
              <a:buSzPts val="2400"/>
              <a:buNone/>
              <a:defRPr b="1" sz="2400">
                <a:solidFill>
                  <a:schemeClr val="lt1"/>
                </a:solidFill>
              </a:defRPr>
            </a:lvl8pPr>
            <a:lvl9pPr lvl="8" algn="ctr">
              <a:lnSpc>
                <a:spcPct val="100000"/>
              </a:lnSpc>
              <a:spcBef>
                <a:spcPts val="0"/>
              </a:spcBef>
              <a:spcAft>
                <a:spcPts val="0"/>
              </a:spcAft>
              <a:buClr>
                <a:schemeClr val="lt1"/>
              </a:buClr>
              <a:buSzPts val="2400"/>
              <a:buNone/>
              <a:defRPr b="1" sz="2400">
                <a:solidFill>
                  <a:schemeClr val="lt1"/>
                </a:solidFill>
              </a:defRPr>
            </a:lvl9pPr>
          </a:lstStyle>
          <a:p/>
        </p:txBody>
      </p:sp>
      <p:sp>
        <p:nvSpPr>
          <p:cNvPr id="17" name="Google Shape;17;g36ed921e7b7_0_76"/>
          <p:cNvSpPr/>
          <p:nvPr/>
        </p:nvSpPr>
        <p:spPr>
          <a:xfrm>
            <a:off x="3047704" y="3992850"/>
            <a:ext cx="3047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g36ed921e7b7_0_76"/>
          <p:cNvSpPr/>
          <p:nvPr/>
        </p:nvSpPr>
        <p:spPr>
          <a:xfrm>
            <a:off x="6096271" y="3992850"/>
            <a:ext cx="3047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 name="Google Shape;19;g36ed921e7b7_0_76"/>
          <p:cNvSpPr/>
          <p:nvPr/>
        </p:nvSpPr>
        <p:spPr>
          <a:xfrm>
            <a:off x="1" y="3992850"/>
            <a:ext cx="3047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 name="Google Shape;20;g36ed921e7b7_0_76"/>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 name="Shape 21"/>
        <p:cNvGrpSpPr/>
        <p:nvPr/>
      </p:nvGrpSpPr>
      <p:grpSpPr>
        <a:xfrm>
          <a:off x="0" y="0"/>
          <a:ext cx="0" cy="0"/>
          <a:chOff x="0" y="0"/>
          <a:chExt cx="0" cy="0"/>
        </a:xfrm>
      </p:grpSpPr>
      <p:sp>
        <p:nvSpPr>
          <p:cNvPr id="22" name="Google Shape;22;p25"/>
          <p:cNvSpPr txBox="1"/>
          <p:nvPr>
            <p:ph type="title"/>
          </p:nvPr>
        </p:nvSpPr>
        <p:spPr>
          <a:xfrm>
            <a:off x="311700" y="2150850"/>
            <a:ext cx="85203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3" name="Google Shape;23;p25"/>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4" name="Shape 24"/>
        <p:cNvGrpSpPr/>
        <p:nvPr/>
      </p:nvGrpSpPr>
      <p:grpSpPr>
        <a:xfrm>
          <a:off x="0" y="0"/>
          <a:ext cx="0" cy="0"/>
          <a:chOff x="0" y="0"/>
          <a:chExt cx="0" cy="0"/>
        </a:xfrm>
      </p:grpSpPr>
      <p:sp>
        <p:nvSpPr>
          <p:cNvPr id="25" name="Google Shape;25;p26"/>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6" name="Google Shape;26;p26"/>
          <p:cNvSpPr txBox="1"/>
          <p:nvPr>
            <p:ph idx="1" type="body"/>
          </p:nvPr>
        </p:nvSpPr>
        <p:spPr>
          <a:xfrm>
            <a:off x="311700" y="1152475"/>
            <a:ext cx="85203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27" name="Google Shape;27;p26"/>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8" name="Shape 28"/>
        <p:cNvGrpSpPr/>
        <p:nvPr/>
      </p:nvGrpSpPr>
      <p:grpSpPr>
        <a:xfrm>
          <a:off x="0" y="0"/>
          <a:ext cx="0" cy="0"/>
          <a:chOff x="0" y="0"/>
          <a:chExt cx="0" cy="0"/>
        </a:xfrm>
      </p:grpSpPr>
      <p:sp>
        <p:nvSpPr>
          <p:cNvPr id="29" name="Google Shape;29;p27"/>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0" name="Google Shape;30;p27"/>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27"/>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2" name="Google Shape;32;p27"/>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3" name="Shape 33"/>
        <p:cNvGrpSpPr/>
        <p:nvPr/>
      </p:nvGrpSpPr>
      <p:grpSpPr>
        <a:xfrm>
          <a:off x="0" y="0"/>
          <a:ext cx="0" cy="0"/>
          <a:chOff x="0" y="0"/>
          <a:chExt cx="0" cy="0"/>
        </a:xfrm>
      </p:grpSpPr>
      <p:sp>
        <p:nvSpPr>
          <p:cNvPr id="34" name="Google Shape;34;p28"/>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5" name="Google Shape;35;p28"/>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29"/>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8" name="Google Shape;38;p29"/>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9" name="Google Shape;39;p2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0" name="Shape 40"/>
        <p:cNvGrpSpPr/>
        <p:nvPr/>
      </p:nvGrpSpPr>
      <p:grpSpPr>
        <a:xfrm>
          <a:off x="0" y="0"/>
          <a:ext cx="0" cy="0"/>
          <a:chOff x="0" y="0"/>
          <a:chExt cx="0" cy="0"/>
        </a:xfrm>
      </p:grpSpPr>
      <p:sp>
        <p:nvSpPr>
          <p:cNvPr id="41" name="Google Shape;41;p30"/>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2" name="Google Shape;42;p3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3" name="Shape 43"/>
        <p:cNvGrpSpPr/>
        <p:nvPr/>
      </p:nvGrpSpPr>
      <p:grpSpPr>
        <a:xfrm>
          <a:off x="0" y="0"/>
          <a:ext cx="0" cy="0"/>
          <a:chOff x="0" y="0"/>
          <a:chExt cx="0" cy="0"/>
        </a:xfrm>
      </p:grpSpPr>
      <p:sp>
        <p:nvSpPr>
          <p:cNvPr id="44" name="Google Shape;44;p31"/>
          <p:cNvSpPr/>
          <p:nvPr/>
        </p:nvSpPr>
        <p:spPr>
          <a:xfrm>
            <a:off x="4572000" y="-125"/>
            <a:ext cx="45723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 name="Google Shape;45;p31"/>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6" name="Google Shape;46;p31"/>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7" name="Google Shape;47;p31"/>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8" name="Google Shape;48;p31"/>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9" name="Shape 49"/>
        <p:cNvGrpSpPr/>
        <p:nvPr/>
      </p:nvGrpSpPr>
      <p:grpSpPr>
        <a:xfrm>
          <a:off x="0" y="0"/>
          <a:ext cx="0" cy="0"/>
          <a:chOff x="0" y="0"/>
          <a:chExt cx="0" cy="0"/>
        </a:xfrm>
      </p:grpSpPr>
      <p:sp>
        <p:nvSpPr>
          <p:cNvPr id="50" name="Google Shape;50;p32"/>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51" name="Google Shape;51;p32"/>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2" name="Shape 52"/>
        <p:cNvGrpSpPr/>
        <p:nvPr/>
      </p:nvGrpSpPr>
      <p:grpSpPr>
        <a:xfrm>
          <a:off x="0" y="0"/>
          <a:ext cx="0" cy="0"/>
          <a:chOff x="0" y="0"/>
          <a:chExt cx="0" cy="0"/>
        </a:xfrm>
      </p:grpSpPr>
      <p:sp>
        <p:nvSpPr>
          <p:cNvPr id="53" name="Google Shape;53;p33"/>
          <p:cNvSpPr txBox="1"/>
          <p:nvPr>
            <p:ph hasCustomPrompt="1" type="title"/>
          </p:nvPr>
        </p:nvSpPr>
        <p:spPr>
          <a:xfrm>
            <a:off x="311700" y="1106125"/>
            <a:ext cx="85203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4" name="Google Shape;54;p33"/>
          <p:cNvSpPr txBox="1"/>
          <p:nvPr>
            <p:ph idx="1" type="body"/>
          </p:nvPr>
        </p:nvSpPr>
        <p:spPr>
          <a:xfrm>
            <a:off x="311700" y="3152225"/>
            <a:ext cx="85203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55" name="Google Shape;55;p33"/>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34"/>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4">
    <p:spTree>
      <p:nvGrpSpPr>
        <p:cNvPr id="58" name="Shape 58"/>
        <p:cNvGrpSpPr/>
        <p:nvPr/>
      </p:nvGrpSpPr>
      <p:grpSpPr>
        <a:xfrm>
          <a:off x="0" y="0"/>
          <a:ext cx="0" cy="0"/>
          <a:chOff x="0" y="0"/>
          <a:chExt cx="0" cy="0"/>
        </a:xfrm>
      </p:grpSpPr>
      <p:sp>
        <p:nvSpPr>
          <p:cNvPr id="59" name="Google Shape;59;g3fa4667bcc9_0_100"/>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0" name="Google Shape;60;g3fa4667bcc9_0_100"/>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1" name="Google Shape;61;g3fa4667bcc9_0_100"/>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5">
    <p:spTree>
      <p:nvGrpSpPr>
        <p:cNvPr id="62" name="Shape 62"/>
        <p:cNvGrpSpPr/>
        <p:nvPr/>
      </p:nvGrpSpPr>
      <p:grpSpPr>
        <a:xfrm>
          <a:off x="0" y="0"/>
          <a:ext cx="0" cy="0"/>
          <a:chOff x="0" y="0"/>
          <a:chExt cx="0" cy="0"/>
        </a:xfrm>
      </p:grpSpPr>
      <p:sp>
        <p:nvSpPr>
          <p:cNvPr id="63" name="Google Shape;63;g3fa4667bcc9_0_207"/>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4" name="Google Shape;64;g3fa4667bcc9_0_207"/>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5" name="Google Shape;65;g3fa4667bcc9_0_207"/>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2">
    <p:spTree>
      <p:nvGrpSpPr>
        <p:cNvPr id="66" name="Shape 66"/>
        <p:cNvGrpSpPr/>
        <p:nvPr/>
      </p:nvGrpSpPr>
      <p:grpSpPr>
        <a:xfrm>
          <a:off x="0" y="0"/>
          <a:ext cx="0" cy="0"/>
          <a:chOff x="0" y="0"/>
          <a:chExt cx="0" cy="0"/>
        </a:xfrm>
      </p:grpSpPr>
      <p:sp>
        <p:nvSpPr>
          <p:cNvPr id="67" name="Google Shape;67;g3fa4667bcc9_0_521"/>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68" name="Google Shape;68;g3fa4667bcc9_0_521"/>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69" name="Google Shape;69;g3fa4667bcc9_0_521"/>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74" name="Shape 74"/>
        <p:cNvGrpSpPr/>
        <p:nvPr/>
      </p:nvGrpSpPr>
      <p:grpSpPr>
        <a:xfrm>
          <a:off x="0" y="0"/>
          <a:ext cx="0" cy="0"/>
          <a:chOff x="0" y="0"/>
          <a:chExt cx="0" cy="0"/>
        </a:xfrm>
      </p:grpSpPr>
      <p:sp>
        <p:nvSpPr>
          <p:cNvPr id="75" name="Google Shape;75;p22"/>
          <p:cNvSpPr/>
          <p:nvPr/>
        </p:nvSpPr>
        <p:spPr>
          <a:xfrm>
            <a:off x="0" y="0"/>
            <a:ext cx="9144000" cy="39930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 name="Google Shape;76;p22"/>
          <p:cNvSpPr txBox="1"/>
          <p:nvPr>
            <p:ph type="ctrTitle"/>
          </p:nvPr>
        </p:nvSpPr>
        <p:spPr>
          <a:xfrm>
            <a:off x="685800" y="1583342"/>
            <a:ext cx="7772400" cy="1159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Clr>
                <a:schemeClr val="lt1"/>
              </a:buClr>
              <a:buSzPts val="4800"/>
              <a:buNone/>
              <a:defRPr sz="4800">
                <a:solidFill>
                  <a:schemeClr val="lt1"/>
                </a:solidFill>
              </a:defRPr>
            </a:lvl1pPr>
            <a:lvl2pPr lvl="1" algn="ctr">
              <a:lnSpc>
                <a:spcPct val="100000"/>
              </a:lnSpc>
              <a:spcBef>
                <a:spcPts val="0"/>
              </a:spcBef>
              <a:spcAft>
                <a:spcPts val="0"/>
              </a:spcAft>
              <a:buClr>
                <a:schemeClr val="lt1"/>
              </a:buClr>
              <a:buSzPts val="4800"/>
              <a:buNone/>
              <a:defRPr sz="4800">
                <a:solidFill>
                  <a:schemeClr val="lt1"/>
                </a:solidFill>
              </a:defRPr>
            </a:lvl2pPr>
            <a:lvl3pPr lvl="2" algn="ctr">
              <a:lnSpc>
                <a:spcPct val="100000"/>
              </a:lnSpc>
              <a:spcBef>
                <a:spcPts val="0"/>
              </a:spcBef>
              <a:spcAft>
                <a:spcPts val="0"/>
              </a:spcAft>
              <a:buClr>
                <a:schemeClr val="lt1"/>
              </a:buClr>
              <a:buSzPts val="4800"/>
              <a:buNone/>
              <a:defRPr sz="4800">
                <a:solidFill>
                  <a:schemeClr val="lt1"/>
                </a:solidFill>
              </a:defRPr>
            </a:lvl3pPr>
            <a:lvl4pPr lvl="3" algn="ctr">
              <a:lnSpc>
                <a:spcPct val="100000"/>
              </a:lnSpc>
              <a:spcBef>
                <a:spcPts val="0"/>
              </a:spcBef>
              <a:spcAft>
                <a:spcPts val="0"/>
              </a:spcAft>
              <a:buClr>
                <a:schemeClr val="lt1"/>
              </a:buClr>
              <a:buSzPts val="4800"/>
              <a:buNone/>
              <a:defRPr sz="4800">
                <a:solidFill>
                  <a:schemeClr val="lt1"/>
                </a:solidFill>
              </a:defRPr>
            </a:lvl4pPr>
            <a:lvl5pPr lvl="4" algn="ctr">
              <a:lnSpc>
                <a:spcPct val="100000"/>
              </a:lnSpc>
              <a:spcBef>
                <a:spcPts val="0"/>
              </a:spcBef>
              <a:spcAft>
                <a:spcPts val="0"/>
              </a:spcAft>
              <a:buClr>
                <a:schemeClr val="lt1"/>
              </a:buClr>
              <a:buSzPts val="4800"/>
              <a:buNone/>
              <a:defRPr sz="4800">
                <a:solidFill>
                  <a:schemeClr val="lt1"/>
                </a:solidFill>
              </a:defRPr>
            </a:lvl5pPr>
            <a:lvl6pPr lvl="5" algn="ctr">
              <a:lnSpc>
                <a:spcPct val="100000"/>
              </a:lnSpc>
              <a:spcBef>
                <a:spcPts val="0"/>
              </a:spcBef>
              <a:spcAft>
                <a:spcPts val="0"/>
              </a:spcAft>
              <a:buClr>
                <a:schemeClr val="lt1"/>
              </a:buClr>
              <a:buSzPts val="4800"/>
              <a:buNone/>
              <a:defRPr sz="4800">
                <a:solidFill>
                  <a:schemeClr val="lt1"/>
                </a:solidFill>
              </a:defRPr>
            </a:lvl6pPr>
            <a:lvl7pPr lvl="6" algn="ctr">
              <a:lnSpc>
                <a:spcPct val="100000"/>
              </a:lnSpc>
              <a:spcBef>
                <a:spcPts val="0"/>
              </a:spcBef>
              <a:spcAft>
                <a:spcPts val="0"/>
              </a:spcAft>
              <a:buClr>
                <a:schemeClr val="lt1"/>
              </a:buClr>
              <a:buSzPts val="4800"/>
              <a:buNone/>
              <a:defRPr sz="4800">
                <a:solidFill>
                  <a:schemeClr val="lt1"/>
                </a:solidFill>
              </a:defRPr>
            </a:lvl7pPr>
            <a:lvl8pPr lvl="7" algn="ctr">
              <a:lnSpc>
                <a:spcPct val="100000"/>
              </a:lnSpc>
              <a:spcBef>
                <a:spcPts val="0"/>
              </a:spcBef>
              <a:spcAft>
                <a:spcPts val="0"/>
              </a:spcAft>
              <a:buClr>
                <a:schemeClr val="lt1"/>
              </a:buClr>
              <a:buSzPts val="4800"/>
              <a:buNone/>
              <a:defRPr sz="4800">
                <a:solidFill>
                  <a:schemeClr val="lt1"/>
                </a:solidFill>
              </a:defRPr>
            </a:lvl8pPr>
            <a:lvl9pPr lvl="8" algn="ctr">
              <a:lnSpc>
                <a:spcPct val="100000"/>
              </a:lnSpc>
              <a:spcBef>
                <a:spcPts val="0"/>
              </a:spcBef>
              <a:spcAft>
                <a:spcPts val="0"/>
              </a:spcAft>
              <a:buClr>
                <a:schemeClr val="lt1"/>
              </a:buClr>
              <a:buSzPts val="4800"/>
              <a:buNone/>
              <a:defRPr sz="4800">
                <a:solidFill>
                  <a:schemeClr val="lt1"/>
                </a:solidFill>
              </a:defRPr>
            </a:lvl9pPr>
          </a:lstStyle>
          <a:p/>
        </p:txBody>
      </p:sp>
      <p:sp>
        <p:nvSpPr>
          <p:cNvPr id="77" name="Google Shape;77;p22"/>
          <p:cNvSpPr txBox="1"/>
          <p:nvPr>
            <p:ph idx="1" type="subTitle"/>
          </p:nvPr>
        </p:nvSpPr>
        <p:spPr>
          <a:xfrm>
            <a:off x="685800" y="2840053"/>
            <a:ext cx="7772400" cy="784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lt1"/>
              </a:buClr>
              <a:buSzPts val="2400"/>
              <a:buNone/>
              <a:defRPr b="1" sz="2400">
                <a:solidFill>
                  <a:schemeClr val="lt1"/>
                </a:solidFill>
              </a:defRPr>
            </a:lvl1pPr>
            <a:lvl2pPr lvl="1" algn="ctr">
              <a:lnSpc>
                <a:spcPct val="100000"/>
              </a:lnSpc>
              <a:spcBef>
                <a:spcPts val="0"/>
              </a:spcBef>
              <a:spcAft>
                <a:spcPts val="0"/>
              </a:spcAft>
              <a:buClr>
                <a:schemeClr val="lt1"/>
              </a:buClr>
              <a:buSzPts val="2400"/>
              <a:buNone/>
              <a:defRPr b="1">
                <a:solidFill>
                  <a:schemeClr val="lt1"/>
                </a:solidFill>
              </a:defRPr>
            </a:lvl2pPr>
            <a:lvl3pPr lvl="2" algn="ctr">
              <a:lnSpc>
                <a:spcPct val="100000"/>
              </a:lnSpc>
              <a:spcBef>
                <a:spcPts val="0"/>
              </a:spcBef>
              <a:spcAft>
                <a:spcPts val="0"/>
              </a:spcAft>
              <a:buClr>
                <a:schemeClr val="lt1"/>
              </a:buClr>
              <a:buSzPts val="2400"/>
              <a:buNone/>
              <a:defRPr b="1">
                <a:solidFill>
                  <a:schemeClr val="lt1"/>
                </a:solidFill>
              </a:defRPr>
            </a:lvl3pPr>
            <a:lvl4pPr lvl="3" algn="ctr">
              <a:lnSpc>
                <a:spcPct val="100000"/>
              </a:lnSpc>
              <a:spcBef>
                <a:spcPts val="0"/>
              </a:spcBef>
              <a:spcAft>
                <a:spcPts val="0"/>
              </a:spcAft>
              <a:buClr>
                <a:schemeClr val="lt1"/>
              </a:buClr>
              <a:buSzPts val="2400"/>
              <a:buNone/>
              <a:defRPr b="1" sz="2400">
                <a:solidFill>
                  <a:schemeClr val="lt1"/>
                </a:solidFill>
              </a:defRPr>
            </a:lvl4pPr>
            <a:lvl5pPr lvl="4" algn="ctr">
              <a:lnSpc>
                <a:spcPct val="100000"/>
              </a:lnSpc>
              <a:spcBef>
                <a:spcPts val="0"/>
              </a:spcBef>
              <a:spcAft>
                <a:spcPts val="0"/>
              </a:spcAft>
              <a:buClr>
                <a:schemeClr val="lt1"/>
              </a:buClr>
              <a:buSzPts val="2400"/>
              <a:buNone/>
              <a:defRPr b="1" sz="2400">
                <a:solidFill>
                  <a:schemeClr val="lt1"/>
                </a:solidFill>
              </a:defRPr>
            </a:lvl5pPr>
            <a:lvl6pPr lvl="5" algn="ctr">
              <a:lnSpc>
                <a:spcPct val="100000"/>
              </a:lnSpc>
              <a:spcBef>
                <a:spcPts val="0"/>
              </a:spcBef>
              <a:spcAft>
                <a:spcPts val="0"/>
              </a:spcAft>
              <a:buClr>
                <a:schemeClr val="lt1"/>
              </a:buClr>
              <a:buSzPts val="2400"/>
              <a:buNone/>
              <a:defRPr b="1" sz="2400">
                <a:solidFill>
                  <a:schemeClr val="lt1"/>
                </a:solidFill>
              </a:defRPr>
            </a:lvl6pPr>
            <a:lvl7pPr lvl="6" algn="ctr">
              <a:lnSpc>
                <a:spcPct val="100000"/>
              </a:lnSpc>
              <a:spcBef>
                <a:spcPts val="0"/>
              </a:spcBef>
              <a:spcAft>
                <a:spcPts val="0"/>
              </a:spcAft>
              <a:buClr>
                <a:schemeClr val="lt1"/>
              </a:buClr>
              <a:buSzPts val="2400"/>
              <a:buNone/>
              <a:defRPr b="1" sz="2400">
                <a:solidFill>
                  <a:schemeClr val="lt1"/>
                </a:solidFill>
              </a:defRPr>
            </a:lvl7pPr>
            <a:lvl8pPr lvl="7" algn="ctr">
              <a:lnSpc>
                <a:spcPct val="100000"/>
              </a:lnSpc>
              <a:spcBef>
                <a:spcPts val="0"/>
              </a:spcBef>
              <a:spcAft>
                <a:spcPts val="0"/>
              </a:spcAft>
              <a:buClr>
                <a:schemeClr val="lt1"/>
              </a:buClr>
              <a:buSzPts val="2400"/>
              <a:buNone/>
              <a:defRPr b="1" sz="2400">
                <a:solidFill>
                  <a:schemeClr val="lt1"/>
                </a:solidFill>
              </a:defRPr>
            </a:lvl8pPr>
            <a:lvl9pPr lvl="8" algn="ctr">
              <a:lnSpc>
                <a:spcPct val="100000"/>
              </a:lnSpc>
              <a:spcBef>
                <a:spcPts val="0"/>
              </a:spcBef>
              <a:spcAft>
                <a:spcPts val="0"/>
              </a:spcAft>
              <a:buClr>
                <a:schemeClr val="lt1"/>
              </a:buClr>
              <a:buSzPts val="2400"/>
              <a:buNone/>
              <a:defRPr b="1" sz="2400">
                <a:solidFill>
                  <a:schemeClr val="lt1"/>
                </a:solidFill>
              </a:defRPr>
            </a:lvl9pPr>
          </a:lstStyle>
          <a:p/>
        </p:txBody>
      </p:sp>
      <p:sp>
        <p:nvSpPr>
          <p:cNvPr id="78" name="Google Shape;78;p22"/>
          <p:cNvSpPr/>
          <p:nvPr/>
        </p:nvSpPr>
        <p:spPr>
          <a:xfrm>
            <a:off x="3047704" y="3992850"/>
            <a:ext cx="3047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 name="Google Shape;79;p22"/>
          <p:cNvSpPr/>
          <p:nvPr/>
        </p:nvSpPr>
        <p:spPr>
          <a:xfrm>
            <a:off x="6096271" y="3992850"/>
            <a:ext cx="3047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 name="Google Shape;80;p22"/>
          <p:cNvSpPr/>
          <p:nvPr/>
        </p:nvSpPr>
        <p:spPr>
          <a:xfrm>
            <a:off x="1" y="3992850"/>
            <a:ext cx="3047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 name="Google Shape;81;p22"/>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82" name="Shape 82"/>
        <p:cNvGrpSpPr/>
        <p:nvPr/>
      </p:nvGrpSpPr>
      <p:grpSpPr>
        <a:xfrm>
          <a:off x="0" y="0"/>
          <a:ext cx="0" cy="0"/>
          <a:chOff x="0" y="0"/>
          <a:chExt cx="0" cy="0"/>
        </a:xfrm>
      </p:grpSpPr>
      <p:sp>
        <p:nvSpPr>
          <p:cNvPr id="83" name="Google Shape;83;p35"/>
          <p:cNvSpPr txBox="1"/>
          <p:nvPr>
            <p:ph type="ctrTitle"/>
          </p:nvPr>
        </p:nvSpPr>
        <p:spPr>
          <a:xfrm>
            <a:off x="645225" y="2762725"/>
            <a:ext cx="6736500" cy="11598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4400"/>
              <a:buNone/>
              <a:defRPr sz="4400">
                <a:solidFill>
                  <a:schemeClr val="dk2"/>
                </a:solidFill>
              </a:defRPr>
            </a:lvl1pPr>
            <a:lvl2pPr lvl="1" algn="l">
              <a:lnSpc>
                <a:spcPct val="100000"/>
              </a:lnSpc>
              <a:spcBef>
                <a:spcPts val="0"/>
              </a:spcBef>
              <a:spcAft>
                <a:spcPts val="0"/>
              </a:spcAft>
              <a:buClr>
                <a:schemeClr val="dk2"/>
              </a:buClr>
              <a:buSzPts val="4400"/>
              <a:buNone/>
              <a:defRPr sz="4400">
                <a:solidFill>
                  <a:schemeClr val="dk2"/>
                </a:solidFill>
              </a:defRPr>
            </a:lvl2pPr>
            <a:lvl3pPr lvl="2" algn="l">
              <a:lnSpc>
                <a:spcPct val="100000"/>
              </a:lnSpc>
              <a:spcBef>
                <a:spcPts val="0"/>
              </a:spcBef>
              <a:spcAft>
                <a:spcPts val="0"/>
              </a:spcAft>
              <a:buClr>
                <a:schemeClr val="dk2"/>
              </a:buClr>
              <a:buSzPts val="4400"/>
              <a:buNone/>
              <a:defRPr sz="4400">
                <a:solidFill>
                  <a:schemeClr val="dk2"/>
                </a:solidFill>
              </a:defRPr>
            </a:lvl3pPr>
            <a:lvl4pPr lvl="3" algn="l">
              <a:lnSpc>
                <a:spcPct val="100000"/>
              </a:lnSpc>
              <a:spcBef>
                <a:spcPts val="0"/>
              </a:spcBef>
              <a:spcAft>
                <a:spcPts val="0"/>
              </a:spcAft>
              <a:buClr>
                <a:schemeClr val="dk2"/>
              </a:buClr>
              <a:buSzPts val="4400"/>
              <a:buNone/>
              <a:defRPr sz="4400">
                <a:solidFill>
                  <a:schemeClr val="dk2"/>
                </a:solidFill>
              </a:defRPr>
            </a:lvl4pPr>
            <a:lvl5pPr lvl="4" algn="l">
              <a:lnSpc>
                <a:spcPct val="100000"/>
              </a:lnSpc>
              <a:spcBef>
                <a:spcPts val="0"/>
              </a:spcBef>
              <a:spcAft>
                <a:spcPts val="0"/>
              </a:spcAft>
              <a:buClr>
                <a:schemeClr val="dk2"/>
              </a:buClr>
              <a:buSzPts val="4400"/>
              <a:buNone/>
              <a:defRPr sz="4400">
                <a:solidFill>
                  <a:schemeClr val="dk2"/>
                </a:solidFill>
              </a:defRPr>
            </a:lvl5pPr>
            <a:lvl6pPr lvl="5" algn="l">
              <a:lnSpc>
                <a:spcPct val="100000"/>
              </a:lnSpc>
              <a:spcBef>
                <a:spcPts val="0"/>
              </a:spcBef>
              <a:spcAft>
                <a:spcPts val="0"/>
              </a:spcAft>
              <a:buClr>
                <a:schemeClr val="dk2"/>
              </a:buClr>
              <a:buSzPts val="4400"/>
              <a:buNone/>
              <a:defRPr sz="4400">
                <a:solidFill>
                  <a:schemeClr val="dk2"/>
                </a:solidFill>
              </a:defRPr>
            </a:lvl6pPr>
            <a:lvl7pPr lvl="6" algn="l">
              <a:lnSpc>
                <a:spcPct val="100000"/>
              </a:lnSpc>
              <a:spcBef>
                <a:spcPts val="0"/>
              </a:spcBef>
              <a:spcAft>
                <a:spcPts val="0"/>
              </a:spcAft>
              <a:buClr>
                <a:schemeClr val="dk2"/>
              </a:buClr>
              <a:buSzPts val="4400"/>
              <a:buNone/>
              <a:defRPr sz="4400">
                <a:solidFill>
                  <a:schemeClr val="dk2"/>
                </a:solidFill>
              </a:defRPr>
            </a:lvl7pPr>
            <a:lvl8pPr lvl="7" algn="l">
              <a:lnSpc>
                <a:spcPct val="100000"/>
              </a:lnSpc>
              <a:spcBef>
                <a:spcPts val="0"/>
              </a:spcBef>
              <a:spcAft>
                <a:spcPts val="0"/>
              </a:spcAft>
              <a:buClr>
                <a:schemeClr val="dk2"/>
              </a:buClr>
              <a:buSzPts val="4400"/>
              <a:buNone/>
              <a:defRPr sz="4400">
                <a:solidFill>
                  <a:schemeClr val="dk2"/>
                </a:solidFill>
              </a:defRPr>
            </a:lvl8pPr>
            <a:lvl9pPr lvl="8" algn="l">
              <a:lnSpc>
                <a:spcPct val="100000"/>
              </a:lnSpc>
              <a:spcBef>
                <a:spcPts val="0"/>
              </a:spcBef>
              <a:spcAft>
                <a:spcPts val="0"/>
              </a:spcAft>
              <a:buClr>
                <a:schemeClr val="dk2"/>
              </a:buClr>
              <a:buSzPts val="4400"/>
              <a:buNone/>
              <a:defRPr sz="4400">
                <a:solidFill>
                  <a:schemeClr val="dk2"/>
                </a:solidFill>
              </a:defRPr>
            </a:lvl9pPr>
          </a:lstStyle>
          <a:p/>
        </p:txBody>
      </p:sp>
      <p:sp>
        <p:nvSpPr>
          <p:cNvPr id="84" name="Google Shape;84;p35"/>
          <p:cNvSpPr/>
          <p:nvPr/>
        </p:nvSpPr>
        <p:spPr>
          <a:xfrm>
            <a:off x="5938246" y="2533163"/>
            <a:ext cx="7218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 name="Google Shape;85;p35"/>
          <p:cNvSpPr/>
          <p:nvPr/>
        </p:nvSpPr>
        <p:spPr>
          <a:xfrm>
            <a:off x="6659861" y="2533163"/>
            <a:ext cx="7218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 name="Google Shape;86;p35"/>
          <p:cNvSpPr/>
          <p:nvPr/>
        </p:nvSpPr>
        <p:spPr>
          <a:xfrm>
            <a:off x="-1" y="2533163"/>
            <a:ext cx="7218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 name="Google Shape;87;p35"/>
          <p:cNvSpPr/>
          <p:nvPr/>
        </p:nvSpPr>
        <p:spPr>
          <a:xfrm>
            <a:off x="721425" y="2533163"/>
            <a:ext cx="52167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spTree>
      <p:nvGrpSpPr>
        <p:cNvPr id="88" name="Shape 88"/>
        <p:cNvGrpSpPr/>
        <p:nvPr/>
      </p:nvGrpSpPr>
      <p:grpSpPr>
        <a:xfrm>
          <a:off x="0" y="0"/>
          <a:ext cx="0" cy="0"/>
          <a:chOff x="0" y="0"/>
          <a:chExt cx="0" cy="0"/>
        </a:xfrm>
      </p:grpSpPr>
      <p:sp>
        <p:nvSpPr>
          <p:cNvPr id="89" name="Google Shape;89;p36"/>
          <p:cNvSpPr txBox="1"/>
          <p:nvPr>
            <p:ph idx="1" type="body"/>
          </p:nvPr>
        </p:nvSpPr>
        <p:spPr>
          <a:xfrm>
            <a:off x="1710425" y="2161800"/>
            <a:ext cx="5723700" cy="819900"/>
          </a:xfrm>
          <a:prstGeom prst="rect">
            <a:avLst/>
          </a:prstGeom>
          <a:noFill/>
          <a:ln>
            <a:noFill/>
          </a:ln>
        </p:spPr>
        <p:txBody>
          <a:bodyPr anchorCtr="0" anchor="t" bIns="91425" lIns="91425" spcFirstLastPara="1" rIns="91425" wrap="square" tIns="91425">
            <a:noAutofit/>
          </a:bodyPr>
          <a:lstStyle>
            <a:lvl1pPr indent="-381000" lvl="0" marL="457200" algn="ctr">
              <a:lnSpc>
                <a:spcPct val="100000"/>
              </a:lnSpc>
              <a:spcBef>
                <a:spcPts val="600"/>
              </a:spcBef>
              <a:spcAft>
                <a:spcPts val="0"/>
              </a:spcAft>
              <a:buSzPts val="2400"/>
              <a:buChar char="▷"/>
              <a:defRPr i="1"/>
            </a:lvl1pPr>
            <a:lvl2pPr indent="-381000" lvl="1" marL="914400" algn="ctr">
              <a:lnSpc>
                <a:spcPct val="100000"/>
              </a:lnSpc>
              <a:spcBef>
                <a:spcPts val="0"/>
              </a:spcBef>
              <a:spcAft>
                <a:spcPts val="0"/>
              </a:spcAft>
              <a:buSzPts val="2400"/>
              <a:buChar char="○"/>
              <a:defRPr i="1"/>
            </a:lvl2pPr>
            <a:lvl3pPr indent="-381000" lvl="2" marL="1371600" algn="ctr">
              <a:lnSpc>
                <a:spcPct val="100000"/>
              </a:lnSpc>
              <a:spcBef>
                <a:spcPts val="0"/>
              </a:spcBef>
              <a:spcAft>
                <a:spcPts val="0"/>
              </a:spcAft>
              <a:buSzPts val="2400"/>
              <a:buChar char="■"/>
              <a:defRPr i="1"/>
            </a:lvl3pPr>
            <a:lvl4pPr indent="-381000" lvl="3" marL="1828800" algn="ctr">
              <a:lnSpc>
                <a:spcPct val="100000"/>
              </a:lnSpc>
              <a:spcBef>
                <a:spcPts val="0"/>
              </a:spcBef>
              <a:spcAft>
                <a:spcPts val="0"/>
              </a:spcAft>
              <a:buSzPts val="2400"/>
              <a:buChar char="●"/>
              <a:defRPr i="1"/>
            </a:lvl4pPr>
            <a:lvl5pPr indent="-381000" lvl="4" marL="2286000" algn="ctr">
              <a:lnSpc>
                <a:spcPct val="100000"/>
              </a:lnSpc>
              <a:spcBef>
                <a:spcPts val="0"/>
              </a:spcBef>
              <a:spcAft>
                <a:spcPts val="0"/>
              </a:spcAft>
              <a:buSzPts val="2400"/>
              <a:buChar char="○"/>
              <a:defRPr i="1"/>
            </a:lvl5pPr>
            <a:lvl6pPr indent="-381000" lvl="5" marL="2743200" algn="ctr">
              <a:lnSpc>
                <a:spcPct val="100000"/>
              </a:lnSpc>
              <a:spcBef>
                <a:spcPts val="0"/>
              </a:spcBef>
              <a:spcAft>
                <a:spcPts val="0"/>
              </a:spcAft>
              <a:buSzPts val="2400"/>
              <a:buChar char="■"/>
              <a:defRPr i="1"/>
            </a:lvl6pPr>
            <a:lvl7pPr indent="-381000" lvl="6" marL="3200400" algn="ctr">
              <a:lnSpc>
                <a:spcPct val="100000"/>
              </a:lnSpc>
              <a:spcBef>
                <a:spcPts val="0"/>
              </a:spcBef>
              <a:spcAft>
                <a:spcPts val="0"/>
              </a:spcAft>
              <a:buSzPts val="2400"/>
              <a:buChar char="●"/>
              <a:defRPr i="1"/>
            </a:lvl7pPr>
            <a:lvl8pPr indent="-381000" lvl="7" marL="3657600" algn="ctr">
              <a:lnSpc>
                <a:spcPct val="100000"/>
              </a:lnSpc>
              <a:spcBef>
                <a:spcPts val="0"/>
              </a:spcBef>
              <a:spcAft>
                <a:spcPts val="0"/>
              </a:spcAft>
              <a:buSzPts val="2400"/>
              <a:buChar char="○"/>
              <a:defRPr i="1"/>
            </a:lvl8pPr>
            <a:lvl9pPr indent="-381000" lvl="8" marL="4114800" algn="ctr">
              <a:lnSpc>
                <a:spcPct val="100000"/>
              </a:lnSpc>
              <a:spcBef>
                <a:spcPts val="0"/>
              </a:spcBef>
              <a:spcAft>
                <a:spcPts val="0"/>
              </a:spcAft>
              <a:buSzPts val="2400"/>
              <a:buChar char="■"/>
              <a:defRPr i="1"/>
            </a:lvl9pPr>
          </a:lstStyle>
          <a:p/>
        </p:txBody>
      </p:sp>
      <p:sp>
        <p:nvSpPr>
          <p:cNvPr id="90" name="Google Shape;90;p36"/>
          <p:cNvSpPr txBox="1"/>
          <p:nvPr/>
        </p:nvSpPr>
        <p:spPr>
          <a:xfrm>
            <a:off x="3593400" y="1181419"/>
            <a:ext cx="1957200" cy="653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600"/>
              <a:buFont typeface="Arial"/>
              <a:buNone/>
            </a:pPr>
            <a:r>
              <a:rPr b="1" i="0" lang="en" sz="9600" u="none" cap="none" strike="noStrike">
                <a:solidFill>
                  <a:schemeClr val="accent6"/>
                </a:solidFill>
                <a:latin typeface="Arial"/>
                <a:ea typeface="Arial"/>
                <a:cs typeface="Arial"/>
                <a:sym typeface="Arial"/>
              </a:rPr>
              <a:t>“</a:t>
            </a:r>
            <a:endParaRPr b="1" i="0" sz="9600" u="none" cap="none" strike="noStrike">
              <a:solidFill>
                <a:schemeClr val="accent6"/>
              </a:solidFill>
              <a:latin typeface="Arial"/>
              <a:ea typeface="Arial"/>
              <a:cs typeface="Arial"/>
              <a:sym typeface="Arial"/>
            </a:endParaRPr>
          </a:p>
        </p:txBody>
      </p:sp>
      <p:sp>
        <p:nvSpPr>
          <p:cNvPr id="91" name="Google Shape;91;p36"/>
          <p:cNvSpPr/>
          <p:nvPr/>
        </p:nvSpPr>
        <p:spPr>
          <a:xfrm>
            <a:off x="5723283" y="1599675"/>
            <a:ext cx="17103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36"/>
          <p:cNvSpPr/>
          <p:nvPr/>
        </p:nvSpPr>
        <p:spPr>
          <a:xfrm>
            <a:off x="7434177" y="1599675"/>
            <a:ext cx="17103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 name="Google Shape;93;p36"/>
          <p:cNvSpPr/>
          <p:nvPr/>
        </p:nvSpPr>
        <p:spPr>
          <a:xfrm>
            <a:off x="0" y="1599675"/>
            <a:ext cx="17103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 name="Google Shape;94;p36"/>
          <p:cNvSpPr/>
          <p:nvPr/>
        </p:nvSpPr>
        <p:spPr>
          <a:xfrm>
            <a:off x="1710425" y="1599675"/>
            <a:ext cx="17103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 name="Google Shape;95;p36"/>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ct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96" name="Shape 96"/>
        <p:cNvGrpSpPr/>
        <p:nvPr/>
      </p:nvGrpSpPr>
      <p:grpSpPr>
        <a:xfrm>
          <a:off x="0" y="0"/>
          <a:ext cx="0" cy="0"/>
          <a:chOff x="0" y="0"/>
          <a:chExt cx="0" cy="0"/>
        </a:xfrm>
      </p:grpSpPr>
      <p:sp>
        <p:nvSpPr>
          <p:cNvPr id="97" name="Google Shape;97;p37"/>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98" name="Google Shape;98;p37"/>
          <p:cNvSpPr txBox="1"/>
          <p:nvPr>
            <p:ph idx="1" type="body"/>
          </p:nvPr>
        </p:nvSpPr>
        <p:spPr>
          <a:xfrm>
            <a:off x="893700" y="1373588"/>
            <a:ext cx="6462600" cy="35523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600"/>
              </a:spcBef>
              <a:spcAft>
                <a:spcPts val="0"/>
              </a:spcAft>
              <a:buClr>
                <a:schemeClr val="accent6"/>
              </a:buClr>
              <a:buSzPts val="1800"/>
              <a:buChar char="▷"/>
              <a:defRPr>
                <a:solidFill>
                  <a:schemeClr val="dk1"/>
                </a:solidFill>
              </a:defRPr>
            </a:lvl1pPr>
            <a:lvl2pPr indent="-381000" lvl="1" marL="914400" algn="l">
              <a:lnSpc>
                <a:spcPct val="100000"/>
              </a:lnSpc>
              <a:spcBef>
                <a:spcPts val="0"/>
              </a:spcBef>
              <a:spcAft>
                <a:spcPts val="0"/>
              </a:spcAft>
              <a:buClr>
                <a:schemeClr val="dk1"/>
              </a:buClr>
              <a:buSzPts val="2400"/>
              <a:buChar char="○"/>
              <a:defRPr>
                <a:solidFill>
                  <a:schemeClr val="dk1"/>
                </a:solidFill>
              </a:defRPr>
            </a:lvl2pPr>
            <a:lvl3pPr indent="-381000" lvl="2" marL="1371600" algn="l">
              <a:lnSpc>
                <a:spcPct val="100000"/>
              </a:lnSpc>
              <a:spcBef>
                <a:spcPts val="0"/>
              </a:spcBef>
              <a:spcAft>
                <a:spcPts val="0"/>
              </a:spcAft>
              <a:buClr>
                <a:schemeClr val="dk1"/>
              </a:buClr>
              <a:buSzPts val="2400"/>
              <a:buChar char="■"/>
              <a:defRPr>
                <a:solidFill>
                  <a:schemeClr val="dk1"/>
                </a:solidFill>
              </a:defRPr>
            </a:lvl3pPr>
            <a:lvl4pPr indent="-381000" lvl="3" marL="1828800" algn="l">
              <a:lnSpc>
                <a:spcPct val="100000"/>
              </a:lnSpc>
              <a:spcBef>
                <a:spcPts val="0"/>
              </a:spcBef>
              <a:spcAft>
                <a:spcPts val="0"/>
              </a:spcAft>
              <a:buClr>
                <a:schemeClr val="dk1"/>
              </a:buClr>
              <a:buSzPts val="2400"/>
              <a:buChar char="●"/>
              <a:defRPr>
                <a:solidFill>
                  <a:schemeClr val="dk1"/>
                </a:solidFill>
              </a:defRPr>
            </a:lvl4pPr>
            <a:lvl5pPr indent="-381000" lvl="4" marL="2286000" algn="l">
              <a:lnSpc>
                <a:spcPct val="100000"/>
              </a:lnSpc>
              <a:spcBef>
                <a:spcPts val="0"/>
              </a:spcBef>
              <a:spcAft>
                <a:spcPts val="0"/>
              </a:spcAft>
              <a:buClr>
                <a:schemeClr val="dk1"/>
              </a:buClr>
              <a:buSzPts val="2400"/>
              <a:buChar char="○"/>
              <a:defRPr>
                <a:solidFill>
                  <a:schemeClr val="dk1"/>
                </a:solidFill>
              </a:defRPr>
            </a:lvl5pPr>
            <a:lvl6pPr indent="-381000" lvl="5" marL="2743200" algn="l">
              <a:lnSpc>
                <a:spcPct val="100000"/>
              </a:lnSpc>
              <a:spcBef>
                <a:spcPts val="0"/>
              </a:spcBef>
              <a:spcAft>
                <a:spcPts val="0"/>
              </a:spcAft>
              <a:buClr>
                <a:schemeClr val="dk1"/>
              </a:buClr>
              <a:buSzPts val="2400"/>
              <a:buChar char="■"/>
              <a:defRPr>
                <a:solidFill>
                  <a:schemeClr val="dk1"/>
                </a:solidFill>
              </a:defRPr>
            </a:lvl6pPr>
            <a:lvl7pPr indent="-381000" lvl="6" marL="3200400" algn="l">
              <a:lnSpc>
                <a:spcPct val="100000"/>
              </a:lnSpc>
              <a:spcBef>
                <a:spcPts val="0"/>
              </a:spcBef>
              <a:spcAft>
                <a:spcPts val="0"/>
              </a:spcAft>
              <a:buClr>
                <a:schemeClr val="dk1"/>
              </a:buClr>
              <a:buSzPts val="2400"/>
              <a:buChar char="●"/>
              <a:defRPr>
                <a:solidFill>
                  <a:schemeClr val="dk1"/>
                </a:solidFill>
              </a:defRPr>
            </a:lvl7pPr>
            <a:lvl8pPr indent="-381000" lvl="7" marL="3657600" algn="l">
              <a:lnSpc>
                <a:spcPct val="100000"/>
              </a:lnSpc>
              <a:spcBef>
                <a:spcPts val="0"/>
              </a:spcBef>
              <a:spcAft>
                <a:spcPts val="0"/>
              </a:spcAft>
              <a:buClr>
                <a:schemeClr val="dk1"/>
              </a:buClr>
              <a:buSzPts val="2400"/>
              <a:buChar char="○"/>
              <a:defRPr>
                <a:solidFill>
                  <a:schemeClr val="dk1"/>
                </a:solidFill>
              </a:defRPr>
            </a:lvl8pPr>
            <a:lvl9pPr indent="-381000" lvl="8" marL="4114800" algn="l">
              <a:lnSpc>
                <a:spcPct val="100000"/>
              </a:lnSpc>
              <a:spcBef>
                <a:spcPts val="0"/>
              </a:spcBef>
              <a:spcAft>
                <a:spcPts val="0"/>
              </a:spcAft>
              <a:buClr>
                <a:schemeClr val="dk1"/>
              </a:buClr>
              <a:buSzPts val="2400"/>
              <a:buChar char="■"/>
              <a:defRPr>
                <a:solidFill>
                  <a:schemeClr val="dk1"/>
                </a:solidFill>
              </a:defRPr>
            </a:lvl9pPr>
          </a:lstStyle>
          <a:p/>
        </p:txBody>
      </p:sp>
      <p:sp>
        <p:nvSpPr>
          <p:cNvPr id="99" name="Google Shape;99;p37"/>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 name="Google Shape;100;p37"/>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 name="Google Shape;101;p37"/>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 name="Google Shape;102;p37"/>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3" name="Google Shape;103;p37"/>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104" name="Shape 104"/>
        <p:cNvGrpSpPr/>
        <p:nvPr/>
      </p:nvGrpSpPr>
      <p:grpSpPr>
        <a:xfrm>
          <a:off x="0" y="0"/>
          <a:ext cx="0" cy="0"/>
          <a:chOff x="0" y="0"/>
          <a:chExt cx="0" cy="0"/>
        </a:xfrm>
      </p:grpSpPr>
      <p:sp>
        <p:nvSpPr>
          <p:cNvPr id="105" name="Google Shape;105;p38"/>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 name="Google Shape;106;p38"/>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 name="Google Shape;107;p38"/>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 name="Google Shape;108;p38"/>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38"/>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10" name="Google Shape;110;p38"/>
          <p:cNvSpPr txBox="1"/>
          <p:nvPr>
            <p:ph idx="1" type="body"/>
          </p:nvPr>
        </p:nvSpPr>
        <p:spPr>
          <a:xfrm>
            <a:off x="893625" y="1200150"/>
            <a:ext cx="3136800" cy="3725700"/>
          </a:xfrm>
          <a:prstGeom prst="rect">
            <a:avLst/>
          </a:prstGeom>
          <a:noFill/>
          <a:ln>
            <a:noFill/>
          </a:ln>
        </p:spPr>
        <p:txBody>
          <a:bodyPr anchorCtr="0" anchor="t" bIns="91425" lIns="91425" spcFirstLastPara="1" rIns="91425" wrap="square" tIns="91425">
            <a:noAutofit/>
          </a:bodyPr>
          <a:lstStyle>
            <a:lvl1pPr indent="-355600" lvl="0" marL="457200" algn="l">
              <a:lnSpc>
                <a:spcPct val="100000"/>
              </a:lnSpc>
              <a:spcBef>
                <a:spcPts val="600"/>
              </a:spcBef>
              <a:spcAft>
                <a:spcPts val="0"/>
              </a:spcAft>
              <a:buSzPts val="2000"/>
              <a:buChar char="▷"/>
              <a:defRPr sz="2000"/>
            </a:lvl1pPr>
            <a:lvl2pPr indent="-355600" lvl="1" marL="914400" algn="l">
              <a:lnSpc>
                <a:spcPct val="100000"/>
              </a:lnSpc>
              <a:spcBef>
                <a:spcPts val="0"/>
              </a:spcBef>
              <a:spcAft>
                <a:spcPts val="0"/>
              </a:spcAft>
              <a:buSzPts val="2000"/>
              <a:buChar char="○"/>
              <a:defRPr sz="2000"/>
            </a:lvl2pPr>
            <a:lvl3pPr indent="-355600" lvl="2" marL="1371600" algn="l">
              <a:lnSpc>
                <a:spcPct val="100000"/>
              </a:lnSpc>
              <a:spcBef>
                <a:spcPts val="0"/>
              </a:spcBef>
              <a:spcAft>
                <a:spcPts val="0"/>
              </a:spcAft>
              <a:buSzPts val="2000"/>
              <a:buChar char="■"/>
              <a:defRPr sz="2000"/>
            </a:lvl3pPr>
            <a:lvl4pPr indent="-355600" lvl="3" marL="1828800" algn="l">
              <a:lnSpc>
                <a:spcPct val="100000"/>
              </a:lnSpc>
              <a:spcBef>
                <a:spcPts val="0"/>
              </a:spcBef>
              <a:spcAft>
                <a:spcPts val="0"/>
              </a:spcAft>
              <a:buSzPts val="2000"/>
              <a:buChar char="●"/>
              <a:defRPr sz="2000"/>
            </a:lvl4pPr>
            <a:lvl5pPr indent="-355600" lvl="4" marL="2286000" algn="l">
              <a:lnSpc>
                <a:spcPct val="100000"/>
              </a:lnSpc>
              <a:spcBef>
                <a:spcPts val="0"/>
              </a:spcBef>
              <a:spcAft>
                <a:spcPts val="0"/>
              </a:spcAft>
              <a:buSzPts val="2000"/>
              <a:buChar char="○"/>
              <a:defRPr sz="2000"/>
            </a:lvl5pPr>
            <a:lvl6pPr indent="-355600" lvl="5" marL="2743200" algn="l">
              <a:lnSpc>
                <a:spcPct val="100000"/>
              </a:lnSpc>
              <a:spcBef>
                <a:spcPts val="0"/>
              </a:spcBef>
              <a:spcAft>
                <a:spcPts val="0"/>
              </a:spcAft>
              <a:buSzPts val="2000"/>
              <a:buChar char="■"/>
              <a:defRPr sz="2000"/>
            </a:lvl6pPr>
            <a:lvl7pPr indent="-355600" lvl="6" marL="3200400" algn="l">
              <a:lnSpc>
                <a:spcPct val="100000"/>
              </a:lnSpc>
              <a:spcBef>
                <a:spcPts val="0"/>
              </a:spcBef>
              <a:spcAft>
                <a:spcPts val="0"/>
              </a:spcAft>
              <a:buSzPts val="2000"/>
              <a:buChar char="●"/>
              <a:defRPr sz="2000"/>
            </a:lvl7pPr>
            <a:lvl8pPr indent="-355600" lvl="7" marL="3657600" algn="l">
              <a:lnSpc>
                <a:spcPct val="100000"/>
              </a:lnSpc>
              <a:spcBef>
                <a:spcPts val="0"/>
              </a:spcBef>
              <a:spcAft>
                <a:spcPts val="0"/>
              </a:spcAft>
              <a:buSzPts val="2000"/>
              <a:buChar char="○"/>
              <a:defRPr sz="2000"/>
            </a:lvl8pPr>
            <a:lvl9pPr indent="-355600" lvl="8" marL="4114800" algn="l">
              <a:lnSpc>
                <a:spcPct val="100000"/>
              </a:lnSpc>
              <a:spcBef>
                <a:spcPts val="0"/>
              </a:spcBef>
              <a:spcAft>
                <a:spcPts val="0"/>
              </a:spcAft>
              <a:buSzPts val="2000"/>
              <a:buChar char="■"/>
              <a:defRPr sz="2000"/>
            </a:lvl9pPr>
          </a:lstStyle>
          <a:p/>
        </p:txBody>
      </p:sp>
      <p:sp>
        <p:nvSpPr>
          <p:cNvPr id="111" name="Google Shape;111;p38"/>
          <p:cNvSpPr txBox="1"/>
          <p:nvPr>
            <p:ph idx="2" type="body"/>
          </p:nvPr>
        </p:nvSpPr>
        <p:spPr>
          <a:xfrm>
            <a:off x="4219456" y="1200150"/>
            <a:ext cx="3136800" cy="3725700"/>
          </a:xfrm>
          <a:prstGeom prst="rect">
            <a:avLst/>
          </a:prstGeom>
          <a:noFill/>
          <a:ln>
            <a:noFill/>
          </a:ln>
        </p:spPr>
        <p:txBody>
          <a:bodyPr anchorCtr="0" anchor="t" bIns="91425" lIns="91425" spcFirstLastPara="1" rIns="91425" wrap="square" tIns="91425">
            <a:noAutofit/>
          </a:bodyPr>
          <a:lstStyle>
            <a:lvl1pPr indent="-355600" lvl="0" marL="457200" algn="l">
              <a:lnSpc>
                <a:spcPct val="100000"/>
              </a:lnSpc>
              <a:spcBef>
                <a:spcPts val="600"/>
              </a:spcBef>
              <a:spcAft>
                <a:spcPts val="0"/>
              </a:spcAft>
              <a:buSzPts val="2000"/>
              <a:buChar char="▷"/>
              <a:defRPr sz="2000"/>
            </a:lvl1pPr>
            <a:lvl2pPr indent="-355600" lvl="1" marL="914400" algn="l">
              <a:lnSpc>
                <a:spcPct val="100000"/>
              </a:lnSpc>
              <a:spcBef>
                <a:spcPts val="0"/>
              </a:spcBef>
              <a:spcAft>
                <a:spcPts val="0"/>
              </a:spcAft>
              <a:buSzPts val="2000"/>
              <a:buChar char="○"/>
              <a:defRPr sz="2000"/>
            </a:lvl2pPr>
            <a:lvl3pPr indent="-355600" lvl="2" marL="1371600" algn="l">
              <a:lnSpc>
                <a:spcPct val="100000"/>
              </a:lnSpc>
              <a:spcBef>
                <a:spcPts val="0"/>
              </a:spcBef>
              <a:spcAft>
                <a:spcPts val="0"/>
              </a:spcAft>
              <a:buSzPts val="2000"/>
              <a:buChar char="■"/>
              <a:defRPr sz="2000"/>
            </a:lvl3pPr>
            <a:lvl4pPr indent="-355600" lvl="3" marL="1828800" algn="l">
              <a:lnSpc>
                <a:spcPct val="100000"/>
              </a:lnSpc>
              <a:spcBef>
                <a:spcPts val="0"/>
              </a:spcBef>
              <a:spcAft>
                <a:spcPts val="0"/>
              </a:spcAft>
              <a:buSzPts val="2000"/>
              <a:buChar char="●"/>
              <a:defRPr sz="2000"/>
            </a:lvl4pPr>
            <a:lvl5pPr indent="-355600" lvl="4" marL="2286000" algn="l">
              <a:lnSpc>
                <a:spcPct val="100000"/>
              </a:lnSpc>
              <a:spcBef>
                <a:spcPts val="0"/>
              </a:spcBef>
              <a:spcAft>
                <a:spcPts val="0"/>
              </a:spcAft>
              <a:buSzPts val="2000"/>
              <a:buChar char="○"/>
              <a:defRPr sz="2000"/>
            </a:lvl5pPr>
            <a:lvl6pPr indent="-355600" lvl="5" marL="2743200" algn="l">
              <a:lnSpc>
                <a:spcPct val="100000"/>
              </a:lnSpc>
              <a:spcBef>
                <a:spcPts val="0"/>
              </a:spcBef>
              <a:spcAft>
                <a:spcPts val="0"/>
              </a:spcAft>
              <a:buSzPts val="2000"/>
              <a:buChar char="■"/>
              <a:defRPr sz="2000"/>
            </a:lvl6pPr>
            <a:lvl7pPr indent="-355600" lvl="6" marL="3200400" algn="l">
              <a:lnSpc>
                <a:spcPct val="100000"/>
              </a:lnSpc>
              <a:spcBef>
                <a:spcPts val="0"/>
              </a:spcBef>
              <a:spcAft>
                <a:spcPts val="0"/>
              </a:spcAft>
              <a:buSzPts val="2000"/>
              <a:buChar char="●"/>
              <a:defRPr sz="2000"/>
            </a:lvl7pPr>
            <a:lvl8pPr indent="-355600" lvl="7" marL="3657600" algn="l">
              <a:lnSpc>
                <a:spcPct val="100000"/>
              </a:lnSpc>
              <a:spcBef>
                <a:spcPts val="0"/>
              </a:spcBef>
              <a:spcAft>
                <a:spcPts val="0"/>
              </a:spcAft>
              <a:buSzPts val="2000"/>
              <a:buChar char="○"/>
              <a:defRPr sz="2000"/>
            </a:lvl8pPr>
            <a:lvl9pPr indent="-355600" lvl="8" marL="4114800" algn="l">
              <a:lnSpc>
                <a:spcPct val="100000"/>
              </a:lnSpc>
              <a:spcBef>
                <a:spcPts val="0"/>
              </a:spcBef>
              <a:spcAft>
                <a:spcPts val="0"/>
              </a:spcAft>
              <a:buSzPts val="2000"/>
              <a:buChar char="■"/>
              <a:defRPr sz="2000"/>
            </a:lvl9pPr>
          </a:lstStyle>
          <a:p/>
        </p:txBody>
      </p:sp>
      <p:sp>
        <p:nvSpPr>
          <p:cNvPr id="112" name="Google Shape;112;p38"/>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113" name="Shape 113"/>
        <p:cNvGrpSpPr/>
        <p:nvPr/>
      </p:nvGrpSpPr>
      <p:grpSpPr>
        <a:xfrm>
          <a:off x="0" y="0"/>
          <a:ext cx="0" cy="0"/>
          <a:chOff x="0" y="0"/>
          <a:chExt cx="0" cy="0"/>
        </a:xfrm>
      </p:grpSpPr>
      <p:sp>
        <p:nvSpPr>
          <p:cNvPr id="114" name="Google Shape;114;p39"/>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39"/>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 name="Google Shape;116;p39"/>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 name="Google Shape;117;p39"/>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p39"/>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19" name="Google Shape;119;p39"/>
          <p:cNvSpPr txBox="1"/>
          <p:nvPr>
            <p:ph idx="1" type="body"/>
          </p:nvPr>
        </p:nvSpPr>
        <p:spPr>
          <a:xfrm>
            <a:off x="893700"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20" name="Google Shape;120;p39"/>
          <p:cNvSpPr txBox="1"/>
          <p:nvPr>
            <p:ph idx="2" type="body"/>
          </p:nvPr>
        </p:nvSpPr>
        <p:spPr>
          <a:xfrm>
            <a:off x="3386404"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21" name="Google Shape;121;p39"/>
          <p:cNvSpPr txBox="1"/>
          <p:nvPr>
            <p:ph idx="3" type="body"/>
          </p:nvPr>
        </p:nvSpPr>
        <p:spPr>
          <a:xfrm>
            <a:off x="5879107" y="1200150"/>
            <a:ext cx="2371200" cy="3725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122" name="Google Shape;122;p39"/>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3" name="Shape 123"/>
        <p:cNvGrpSpPr/>
        <p:nvPr/>
      </p:nvGrpSpPr>
      <p:grpSpPr>
        <a:xfrm>
          <a:off x="0" y="0"/>
          <a:ext cx="0" cy="0"/>
          <a:chOff x="0" y="0"/>
          <a:chExt cx="0" cy="0"/>
        </a:xfrm>
      </p:grpSpPr>
      <p:sp>
        <p:nvSpPr>
          <p:cNvPr id="124" name="Google Shape;124;p40"/>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 name="Google Shape;125;p40"/>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 name="Google Shape;126;p40"/>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 name="Google Shape;127;p40"/>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 name="Google Shape;128;p40"/>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200"/>
              <a:buNone/>
              <a:defRPr/>
            </a:lvl1pPr>
            <a:lvl2pPr lvl="1" algn="l">
              <a:lnSpc>
                <a:spcPct val="100000"/>
              </a:lnSpc>
              <a:spcBef>
                <a:spcPts val="0"/>
              </a:spcBef>
              <a:spcAft>
                <a:spcPts val="0"/>
              </a:spcAft>
              <a:buSzPts val="3200"/>
              <a:buNone/>
              <a:defRPr/>
            </a:lvl2pPr>
            <a:lvl3pPr lvl="2" algn="l">
              <a:lnSpc>
                <a:spcPct val="100000"/>
              </a:lnSpc>
              <a:spcBef>
                <a:spcPts val="0"/>
              </a:spcBef>
              <a:spcAft>
                <a:spcPts val="0"/>
              </a:spcAft>
              <a:buSzPts val="3200"/>
              <a:buNone/>
              <a:defRPr/>
            </a:lvl3pPr>
            <a:lvl4pPr lvl="3" algn="l">
              <a:lnSpc>
                <a:spcPct val="100000"/>
              </a:lnSpc>
              <a:spcBef>
                <a:spcPts val="0"/>
              </a:spcBef>
              <a:spcAft>
                <a:spcPts val="0"/>
              </a:spcAft>
              <a:buSzPts val="3200"/>
              <a:buNone/>
              <a:defRPr/>
            </a:lvl4pPr>
            <a:lvl5pPr lvl="4" algn="l">
              <a:lnSpc>
                <a:spcPct val="100000"/>
              </a:lnSpc>
              <a:spcBef>
                <a:spcPts val="0"/>
              </a:spcBef>
              <a:spcAft>
                <a:spcPts val="0"/>
              </a:spcAft>
              <a:buSzPts val="3200"/>
              <a:buNone/>
              <a:defRPr/>
            </a:lvl5pPr>
            <a:lvl6pPr lvl="5" algn="l">
              <a:lnSpc>
                <a:spcPct val="100000"/>
              </a:lnSpc>
              <a:spcBef>
                <a:spcPts val="0"/>
              </a:spcBef>
              <a:spcAft>
                <a:spcPts val="0"/>
              </a:spcAft>
              <a:buSzPts val="3200"/>
              <a:buNone/>
              <a:defRPr/>
            </a:lvl6pPr>
            <a:lvl7pPr lvl="6" algn="l">
              <a:lnSpc>
                <a:spcPct val="100000"/>
              </a:lnSpc>
              <a:spcBef>
                <a:spcPts val="0"/>
              </a:spcBef>
              <a:spcAft>
                <a:spcPts val="0"/>
              </a:spcAft>
              <a:buSzPts val="3200"/>
              <a:buNone/>
              <a:defRPr/>
            </a:lvl7pPr>
            <a:lvl8pPr lvl="7" algn="l">
              <a:lnSpc>
                <a:spcPct val="100000"/>
              </a:lnSpc>
              <a:spcBef>
                <a:spcPts val="0"/>
              </a:spcBef>
              <a:spcAft>
                <a:spcPts val="0"/>
              </a:spcAft>
              <a:buSzPts val="3200"/>
              <a:buNone/>
              <a:defRPr/>
            </a:lvl8pPr>
            <a:lvl9pPr lvl="8" algn="l">
              <a:lnSpc>
                <a:spcPct val="100000"/>
              </a:lnSpc>
              <a:spcBef>
                <a:spcPts val="0"/>
              </a:spcBef>
              <a:spcAft>
                <a:spcPts val="0"/>
              </a:spcAft>
              <a:buSzPts val="3200"/>
              <a:buNone/>
              <a:defRPr/>
            </a:lvl9pPr>
          </a:lstStyle>
          <a:p/>
        </p:txBody>
      </p:sp>
      <p:sp>
        <p:nvSpPr>
          <p:cNvPr id="129" name="Google Shape;129;p40"/>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30" name="Shape 130"/>
        <p:cNvGrpSpPr/>
        <p:nvPr/>
      </p:nvGrpSpPr>
      <p:grpSpPr>
        <a:xfrm>
          <a:off x="0" y="0"/>
          <a:ext cx="0" cy="0"/>
          <a:chOff x="0" y="0"/>
          <a:chExt cx="0" cy="0"/>
        </a:xfrm>
      </p:grpSpPr>
      <p:sp>
        <p:nvSpPr>
          <p:cNvPr id="131" name="Google Shape;131;p41"/>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2" name="Google Shape;132;p41"/>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3" name="Google Shape;133;p41"/>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4" name="Google Shape;134;p41"/>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 name="Google Shape;135;p41"/>
          <p:cNvSpPr txBox="1"/>
          <p:nvPr>
            <p:ph idx="1" type="body"/>
          </p:nvPr>
        </p:nvSpPr>
        <p:spPr>
          <a:xfrm>
            <a:off x="893700" y="4649963"/>
            <a:ext cx="6462600" cy="350700"/>
          </a:xfrm>
          <a:prstGeom prst="rect">
            <a:avLst/>
          </a:prstGeom>
          <a:noFill/>
          <a:ln>
            <a:noFill/>
          </a:ln>
        </p:spPr>
        <p:txBody>
          <a:bodyPr anchorCtr="0" anchor="b" bIns="91425" lIns="91425" spcFirstLastPara="1" rIns="91425" wrap="square" tIns="91425">
            <a:noAutofit/>
          </a:bodyPr>
          <a:lstStyle>
            <a:lvl1pPr indent="-228600" lvl="0" marL="457200" algn="l">
              <a:lnSpc>
                <a:spcPct val="100000"/>
              </a:lnSpc>
              <a:spcBef>
                <a:spcPts val="360"/>
              </a:spcBef>
              <a:spcAft>
                <a:spcPts val="0"/>
              </a:spcAft>
              <a:buClr>
                <a:schemeClr val="dk2"/>
              </a:buClr>
              <a:buSzPts val="1400"/>
              <a:buNone/>
              <a:defRPr sz="1400">
                <a:solidFill>
                  <a:schemeClr val="dk2"/>
                </a:solidFill>
              </a:defRPr>
            </a:lvl1pPr>
          </a:lstStyle>
          <a:p/>
        </p:txBody>
      </p:sp>
      <p:sp>
        <p:nvSpPr>
          <p:cNvPr id="136" name="Google Shape;136;p41"/>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7" name="Shape 137"/>
        <p:cNvGrpSpPr/>
        <p:nvPr/>
      </p:nvGrpSpPr>
      <p:grpSpPr>
        <a:xfrm>
          <a:off x="0" y="0"/>
          <a:ext cx="0" cy="0"/>
          <a:chOff x="0" y="0"/>
          <a:chExt cx="0" cy="0"/>
        </a:xfrm>
      </p:grpSpPr>
      <p:sp>
        <p:nvSpPr>
          <p:cNvPr id="138" name="Google Shape;138;p42"/>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 name="Google Shape;139;p42"/>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0" name="Google Shape;140;p42"/>
          <p:cNvSpPr/>
          <p:nvPr/>
        </p:nvSpPr>
        <p:spPr>
          <a:xfrm>
            <a:off x="0" y="5066325"/>
            <a:ext cx="8937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1" name="Google Shape;141;p42"/>
          <p:cNvSpPr/>
          <p:nvPr/>
        </p:nvSpPr>
        <p:spPr>
          <a:xfrm>
            <a:off x="893710" y="5066325"/>
            <a:ext cx="6462600" cy="77100"/>
          </a:xfrm>
          <a:prstGeom prst="rect">
            <a:avLst/>
          </a:prstGeom>
          <a:solidFill>
            <a:schemeClr val="accen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 name="Google Shape;142;p42"/>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color background">
  <p:cSld name="BLANK_1">
    <p:bg>
      <p:bgPr>
        <a:solidFill>
          <a:schemeClr val="accent1"/>
        </a:solidFill>
      </p:bgPr>
    </p:bg>
    <p:spTree>
      <p:nvGrpSpPr>
        <p:cNvPr id="143" name="Shape 143"/>
        <p:cNvGrpSpPr/>
        <p:nvPr/>
      </p:nvGrpSpPr>
      <p:grpSpPr>
        <a:xfrm>
          <a:off x="0" y="0"/>
          <a:ext cx="0" cy="0"/>
          <a:chOff x="0" y="0"/>
          <a:chExt cx="0" cy="0"/>
        </a:xfrm>
      </p:grpSpPr>
      <p:sp>
        <p:nvSpPr>
          <p:cNvPr id="144" name="Google Shape;144;p43"/>
          <p:cNvSpPr/>
          <p:nvPr/>
        </p:nvSpPr>
        <p:spPr>
          <a:xfrm>
            <a:off x="7356366" y="5066325"/>
            <a:ext cx="893700" cy="77100"/>
          </a:xfrm>
          <a:prstGeom prst="rect">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 name="Google Shape;145;p43"/>
          <p:cNvSpPr/>
          <p:nvPr/>
        </p:nvSpPr>
        <p:spPr>
          <a:xfrm>
            <a:off x="8250312" y="5066325"/>
            <a:ext cx="893700" cy="77100"/>
          </a:xfrm>
          <a:prstGeom prst="rect">
            <a:avLst/>
          </a:prstGeom>
          <a:solidFill>
            <a:schemeClr val="accent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 name="Google Shape;146;p43"/>
          <p:cNvSpPr/>
          <p:nvPr/>
        </p:nvSpPr>
        <p:spPr>
          <a:xfrm>
            <a:off x="0" y="5066325"/>
            <a:ext cx="893700" cy="771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43"/>
          <p:cNvSpPr/>
          <p:nvPr/>
        </p:nvSpPr>
        <p:spPr>
          <a:xfrm>
            <a:off x="893710" y="5066325"/>
            <a:ext cx="6462600" cy="77100"/>
          </a:xfrm>
          <a:prstGeom prst="rect">
            <a:avLst/>
          </a:prstGeom>
          <a:solidFill>
            <a:schemeClr val="accen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 name="Google Shape;148;p43"/>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_2">
    <p:spTree>
      <p:nvGrpSpPr>
        <p:cNvPr id="149" name="Shape 149"/>
        <p:cNvGrpSpPr/>
        <p:nvPr/>
      </p:nvGrpSpPr>
      <p:grpSpPr>
        <a:xfrm>
          <a:off x="0" y="0"/>
          <a:ext cx="0" cy="0"/>
          <a:chOff x="0" y="0"/>
          <a:chExt cx="0" cy="0"/>
        </a:xfrm>
      </p:grpSpPr>
      <p:sp>
        <p:nvSpPr>
          <p:cNvPr id="150" name="Google Shape;150;g3fa4667bcc9_0_313"/>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51" name="Google Shape;151;g3fa4667bcc9_0_313"/>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52" name="Google Shape;152;g3fa4667bcc9_0_313"/>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3">
    <p:spTree>
      <p:nvGrpSpPr>
        <p:cNvPr id="153" name="Shape 153"/>
        <p:cNvGrpSpPr/>
        <p:nvPr/>
      </p:nvGrpSpPr>
      <p:grpSpPr>
        <a:xfrm>
          <a:off x="0" y="0"/>
          <a:ext cx="0" cy="0"/>
          <a:chOff x="0" y="0"/>
          <a:chExt cx="0" cy="0"/>
        </a:xfrm>
      </p:grpSpPr>
      <p:sp>
        <p:nvSpPr>
          <p:cNvPr id="154" name="Google Shape;154;g3fa4667bcc9_0_585"/>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55" name="Google Shape;155;g3fa4667bcc9_0_585"/>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56" name="Google Shape;156;g3fa4667bcc9_0_585"/>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4">
    <p:spTree>
      <p:nvGrpSpPr>
        <p:cNvPr id="157" name="Shape 157"/>
        <p:cNvGrpSpPr/>
        <p:nvPr/>
      </p:nvGrpSpPr>
      <p:grpSpPr>
        <a:xfrm>
          <a:off x="0" y="0"/>
          <a:ext cx="0" cy="0"/>
          <a:chOff x="0" y="0"/>
          <a:chExt cx="0" cy="0"/>
        </a:xfrm>
      </p:grpSpPr>
      <p:sp>
        <p:nvSpPr>
          <p:cNvPr id="158" name="Google Shape;158;g3fa4667bcc9_0_649"/>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59" name="Google Shape;159;g3fa4667bcc9_0_649"/>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60" name="Google Shape;160;g3fa4667bcc9_0_64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5">
    <p:spTree>
      <p:nvGrpSpPr>
        <p:cNvPr id="161" name="Shape 161"/>
        <p:cNvGrpSpPr/>
        <p:nvPr/>
      </p:nvGrpSpPr>
      <p:grpSpPr>
        <a:xfrm>
          <a:off x="0" y="0"/>
          <a:ext cx="0" cy="0"/>
          <a:chOff x="0" y="0"/>
          <a:chExt cx="0" cy="0"/>
        </a:xfrm>
      </p:grpSpPr>
      <p:sp>
        <p:nvSpPr>
          <p:cNvPr id="162" name="Google Shape;162;g3fa4667bcc9_0_1059"/>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63" name="Google Shape;163;g3fa4667bcc9_0_1059"/>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64" name="Google Shape;164;g3fa4667bcc9_0_105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4">
  <p:cSld name="TITLE_6">
    <p:spTree>
      <p:nvGrpSpPr>
        <p:cNvPr id="165" name="Shape 165"/>
        <p:cNvGrpSpPr/>
        <p:nvPr/>
      </p:nvGrpSpPr>
      <p:grpSpPr>
        <a:xfrm>
          <a:off x="0" y="0"/>
          <a:ext cx="0" cy="0"/>
          <a:chOff x="0" y="0"/>
          <a:chExt cx="0" cy="0"/>
        </a:xfrm>
      </p:grpSpPr>
      <p:sp>
        <p:nvSpPr>
          <p:cNvPr id="166" name="Google Shape;166;g3fa4667bcc9_0_1125"/>
          <p:cNvSpPr txBox="1"/>
          <p:nvPr>
            <p:ph type="ctrTitle"/>
          </p:nvPr>
        </p:nvSpPr>
        <p:spPr>
          <a:xfrm>
            <a:off x="311708" y="744575"/>
            <a:ext cx="85203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67" name="Google Shape;167;g3fa4667bcc9_0_1125"/>
          <p:cNvSpPr txBox="1"/>
          <p:nvPr>
            <p:ph idx="1" type="subTitle"/>
          </p:nvPr>
        </p:nvSpPr>
        <p:spPr>
          <a:xfrm>
            <a:off x="311700" y="2834125"/>
            <a:ext cx="85203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68" name="Google Shape;168;g3fa4667bcc9_0_1125"/>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3" name="Shape 173"/>
        <p:cNvGrpSpPr/>
        <p:nvPr/>
      </p:nvGrpSpPr>
      <p:grpSpPr>
        <a:xfrm>
          <a:off x="0" y="0"/>
          <a:ext cx="0" cy="0"/>
          <a:chOff x="0" y="0"/>
          <a:chExt cx="0" cy="0"/>
        </a:xfrm>
      </p:grpSpPr>
      <p:sp>
        <p:nvSpPr>
          <p:cNvPr id="174" name="Google Shape;174;p24"/>
          <p:cNvSpPr txBox="1"/>
          <p:nvPr>
            <p:ph type="ctrTitle"/>
          </p:nvPr>
        </p:nvSpPr>
        <p:spPr>
          <a:xfrm>
            <a:off x="311708" y="744575"/>
            <a:ext cx="8520900" cy="2052600"/>
          </a:xfrm>
          <a:prstGeom prst="rect">
            <a:avLst/>
          </a:prstGeom>
          <a:noFill/>
          <a:ln>
            <a:noFill/>
          </a:ln>
        </p:spPr>
        <p:txBody>
          <a:bodyPr anchorCtr="0" anchor="b" bIns="389300" lIns="389300" spcFirstLastPara="1" rIns="389300" wrap="square" tIns="389300">
            <a:normAutofit/>
          </a:bodyPr>
          <a:lstStyle>
            <a:lvl1pPr lvl="0" algn="ctr">
              <a:lnSpc>
                <a:spcPct val="100000"/>
              </a:lnSpc>
              <a:spcBef>
                <a:spcPts val="0"/>
              </a:spcBef>
              <a:spcAft>
                <a:spcPts val="0"/>
              </a:spcAft>
              <a:buSzPts val="22100"/>
              <a:buNone/>
              <a:defRPr sz="22100"/>
            </a:lvl1pPr>
            <a:lvl2pPr lvl="1" algn="ctr">
              <a:lnSpc>
                <a:spcPct val="100000"/>
              </a:lnSpc>
              <a:spcBef>
                <a:spcPts val="0"/>
              </a:spcBef>
              <a:spcAft>
                <a:spcPts val="0"/>
              </a:spcAft>
              <a:buSzPts val="22100"/>
              <a:buNone/>
              <a:defRPr sz="22100"/>
            </a:lvl2pPr>
            <a:lvl3pPr lvl="2" algn="ctr">
              <a:lnSpc>
                <a:spcPct val="100000"/>
              </a:lnSpc>
              <a:spcBef>
                <a:spcPts val="0"/>
              </a:spcBef>
              <a:spcAft>
                <a:spcPts val="0"/>
              </a:spcAft>
              <a:buSzPts val="22100"/>
              <a:buNone/>
              <a:defRPr sz="22100"/>
            </a:lvl3pPr>
            <a:lvl4pPr lvl="3" algn="ctr">
              <a:lnSpc>
                <a:spcPct val="100000"/>
              </a:lnSpc>
              <a:spcBef>
                <a:spcPts val="0"/>
              </a:spcBef>
              <a:spcAft>
                <a:spcPts val="0"/>
              </a:spcAft>
              <a:buSzPts val="22100"/>
              <a:buNone/>
              <a:defRPr sz="22100"/>
            </a:lvl4pPr>
            <a:lvl5pPr lvl="4" algn="ctr">
              <a:lnSpc>
                <a:spcPct val="100000"/>
              </a:lnSpc>
              <a:spcBef>
                <a:spcPts val="0"/>
              </a:spcBef>
              <a:spcAft>
                <a:spcPts val="0"/>
              </a:spcAft>
              <a:buSzPts val="22100"/>
              <a:buNone/>
              <a:defRPr sz="22100"/>
            </a:lvl5pPr>
            <a:lvl6pPr lvl="5" algn="ctr">
              <a:lnSpc>
                <a:spcPct val="100000"/>
              </a:lnSpc>
              <a:spcBef>
                <a:spcPts val="0"/>
              </a:spcBef>
              <a:spcAft>
                <a:spcPts val="0"/>
              </a:spcAft>
              <a:buSzPts val="22100"/>
              <a:buNone/>
              <a:defRPr sz="22100"/>
            </a:lvl6pPr>
            <a:lvl7pPr lvl="6" algn="ctr">
              <a:lnSpc>
                <a:spcPct val="100000"/>
              </a:lnSpc>
              <a:spcBef>
                <a:spcPts val="0"/>
              </a:spcBef>
              <a:spcAft>
                <a:spcPts val="0"/>
              </a:spcAft>
              <a:buSzPts val="22100"/>
              <a:buNone/>
              <a:defRPr sz="22100"/>
            </a:lvl7pPr>
            <a:lvl8pPr lvl="7" algn="ctr">
              <a:lnSpc>
                <a:spcPct val="100000"/>
              </a:lnSpc>
              <a:spcBef>
                <a:spcPts val="0"/>
              </a:spcBef>
              <a:spcAft>
                <a:spcPts val="0"/>
              </a:spcAft>
              <a:buSzPts val="22100"/>
              <a:buNone/>
              <a:defRPr sz="22100"/>
            </a:lvl8pPr>
            <a:lvl9pPr lvl="8" algn="ctr">
              <a:lnSpc>
                <a:spcPct val="100000"/>
              </a:lnSpc>
              <a:spcBef>
                <a:spcPts val="0"/>
              </a:spcBef>
              <a:spcAft>
                <a:spcPts val="0"/>
              </a:spcAft>
              <a:buSzPts val="22100"/>
              <a:buNone/>
              <a:defRPr sz="22100"/>
            </a:lvl9pPr>
          </a:lstStyle>
          <a:p/>
        </p:txBody>
      </p:sp>
      <p:sp>
        <p:nvSpPr>
          <p:cNvPr id="175" name="Google Shape;175;p24"/>
          <p:cNvSpPr txBox="1"/>
          <p:nvPr>
            <p:ph idx="1" type="subTitle"/>
          </p:nvPr>
        </p:nvSpPr>
        <p:spPr>
          <a:xfrm>
            <a:off x="311700" y="2834125"/>
            <a:ext cx="8520900" cy="792900"/>
          </a:xfrm>
          <a:prstGeom prst="rect">
            <a:avLst/>
          </a:prstGeom>
          <a:noFill/>
          <a:ln>
            <a:noFill/>
          </a:ln>
        </p:spPr>
        <p:txBody>
          <a:bodyPr anchorCtr="0" anchor="t" bIns="389300" lIns="389300" spcFirstLastPara="1" rIns="389300" wrap="square" tIns="389300">
            <a:normAutofit/>
          </a:bodyPr>
          <a:lstStyle>
            <a:lvl1pPr lvl="0" algn="ctr">
              <a:lnSpc>
                <a:spcPct val="100000"/>
              </a:lnSpc>
              <a:spcBef>
                <a:spcPts val="0"/>
              </a:spcBef>
              <a:spcAft>
                <a:spcPts val="0"/>
              </a:spcAft>
              <a:buSzPts val="11900"/>
              <a:buNone/>
              <a:defRPr sz="11900"/>
            </a:lvl1pPr>
            <a:lvl2pPr lvl="1" algn="ctr">
              <a:lnSpc>
                <a:spcPct val="100000"/>
              </a:lnSpc>
              <a:spcBef>
                <a:spcPts val="0"/>
              </a:spcBef>
              <a:spcAft>
                <a:spcPts val="0"/>
              </a:spcAft>
              <a:buSzPts val="11900"/>
              <a:buNone/>
              <a:defRPr sz="11900"/>
            </a:lvl2pPr>
            <a:lvl3pPr lvl="2" algn="ctr">
              <a:lnSpc>
                <a:spcPct val="100000"/>
              </a:lnSpc>
              <a:spcBef>
                <a:spcPts val="0"/>
              </a:spcBef>
              <a:spcAft>
                <a:spcPts val="0"/>
              </a:spcAft>
              <a:buSzPts val="11900"/>
              <a:buNone/>
              <a:defRPr sz="11900"/>
            </a:lvl3pPr>
            <a:lvl4pPr lvl="3" algn="ctr">
              <a:lnSpc>
                <a:spcPct val="100000"/>
              </a:lnSpc>
              <a:spcBef>
                <a:spcPts val="0"/>
              </a:spcBef>
              <a:spcAft>
                <a:spcPts val="0"/>
              </a:spcAft>
              <a:buSzPts val="11900"/>
              <a:buNone/>
              <a:defRPr sz="11900"/>
            </a:lvl4pPr>
            <a:lvl5pPr lvl="4" algn="ctr">
              <a:lnSpc>
                <a:spcPct val="100000"/>
              </a:lnSpc>
              <a:spcBef>
                <a:spcPts val="0"/>
              </a:spcBef>
              <a:spcAft>
                <a:spcPts val="0"/>
              </a:spcAft>
              <a:buSzPts val="11900"/>
              <a:buNone/>
              <a:defRPr sz="11900"/>
            </a:lvl5pPr>
            <a:lvl6pPr lvl="5" algn="ctr">
              <a:lnSpc>
                <a:spcPct val="100000"/>
              </a:lnSpc>
              <a:spcBef>
                <a:spcPts val="0"/>
              </a:spcBef>
              <a:spcAft>
                <a:spcPts val="0"/>
              </a:spcAft>
              <a:buSzPts val="11900"/>
              <a:buNone/>
              <a:defRPr sz="11900"/>
            </a:lvl6pPr>
            <a:lvl7pPr lvl="6" algn="ctr">
              <a:lnSpc>
                <a:spcPct val="100000"/>
              </a:lnSpc>
              <a:spcBef>
                <a:spcPts val="0"/>
              </a:spcBef>
              <a:spcAft>
                <a:spcPts val="0"/>
              </a:spcAft>
              <a:buSzPts val="11900"/>
              <a:buNone/>
              <a:defRPr sz="11900"/>
            </a:lvl7pPr>
            <a:lvl8pPr lvl="7" algn="ctr">
              <a:lnSpc>
                <a:spcPct val="100000"/>
              </a:lnSpc>
              <a:spcBef>
                <a:spcPts val="0"/>
              </a:spcBef>
              <a:spcAft>
                <a:spcPts val="0"/>
              </a:spcAft>
              <a:buSzPts val="11900"/>
              <a:buNone/>
              <a:defRPr sz="11900"/>
            </a:lvl8pPr>
            <a:lvl9pPr lvl="8" algn="ctr">
              <a:lnSpc>
                <a:spcPct val="100000"/>
              </a:lnSpc>
              <a:spcBef>
                <a:spcPts val="0"/>
              </a:spcBef>
              <a:spcAft>
                <a:spcPts val="0"/>
              </a:spcAft>
              <a:buSzPts val="11900"/>
              <a:buNone/>
              <a:defRPr sz="11900"/>
            </a:lvl9pPr>
          </a:lstStyle>
          <a:p/>
        </p:txBody>
      </p:sp>
      <p:sp>
        <p:nvSpPr>
          <p:cNvPr id="176" name="Google Shape;176;p24"/>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7" name="Shape 177"/>
        <p:cNvGrpSpPr/>
        <p:nvPr/>
      </p:nvGrpSpPr>
      <p:grpSpPr>
        <a:xfrm>
          <a:off x="0" y="0"/>
          <a:ext cx="0" cy="0"/>
          <a:chOff x="0" y="0"/>
          <a:chExt cx="0" cy="0"/>
        </a:xfrm>
      </p:grpSpPr>
      <p:sp>
        <p:nvSpPr>
          <p:cNvPr id="178" name="Google Shape;178;p44"/>
          <p:cNvSpPr txBox="1"/>
          <p:nvPr>
            <p:ph type="title"/>
          </p:nvPr>
        </p:nvSpPr>
        <p:spPr>
          <a:xfrm>
            <a:off x="311700" y="2150850"/>
            <a:ext cx="8520900" cy="841800"/>
          </a:xfrm>
          <a:prstGeom prst="rect">
            <a:avLst/>
          </a:prstGeom>
          <a:noFill/>
          <a:ln>
            <a:noFill/>
          </a:ln>
        </p:spPr>
        <p:txBody>
          <a:bodyPr anchorCtr="0" anchor="ctr" bIns="389300" lIns="389300" spcFirstLastPara="1" rIns="389300" wrap="square" tIns="389300">
            <a:normAutofit/>
          </a:bodyPr>
          <a:lstStyle>
            <a:lvl1pPr lvl="0" algn="ctr">
              <a:lnSpc>
                <a:spcPct val="100000"/>
              </a:lnSpc>
              <a:spcBef>
                <a:spcPts val="0"/>
              </a:spcBef>
              <a:spcAft>
                <a:spcPts val="0"/>
              </a:spcAft>
              <a:buSzPts val="15300"/>
              <a:buNone/>
              <a:defRPr sz="15300"/>
            </a:lvl1pPr>
            <a:lvl2pPr lvl="1" algn="ctr">
              <a:lnSpc>
                <a:spcPct val="100000"/>
              </a:lnSpc>
              <a:spcBef>
                <a:spcPts val="0"/>
              </a:spcBef>
              <a:spcAft>
                <a:spcPts val="0"/>
              </a:spcAft>
              <a:buSzPts val="15300"/>
              <a:buNone/>
              <a:defRPr sz="15300"/>
            </a:lvl2pPr>
            <a:lvl3pPr lvl="2" algn="ctr">
              <a:lnSpc>
                <a:spcPct val="100000"/>
              </a:lnSpc>
              <a:spcBef>
                <a:spcPts val="0"/>
              </a:spcBef>
              <a:spcAft>
                <a:spcPts val="0"/>
              </a:spcAft>
              <a:buSzPts val="15300"/>
              <a:buNone/>
              <a:defRPr sz="15300"/>
            </a:lvl3pPr>
            <a:lvl4pPr lvl="3" algn="ctr">
              <a:lnSpc>
                <a:spcPct val="100000"/>
              </a:lnSpc>
              <a:spcBef>
                <a:spcPts val="0"/>
              </a:spcBef>
              <a:spcAft>
                <a:spcPts val="0"/>
              </a:spcAft>
              <a:buSzPts val="15300"/>
              <a:buNone/>
              <a:defRPr sz="15300"/>
            </a:lvl4pPr>
            <a:lvl5pPr lvl="4" algn="ctr">
              <a:lnSpc>
                <a:spcPct val="100000"/>
              </a:lnSpc>
              <a:spcBef>
                <a:spcPts val="0"/>
              </a:spcBef>
              <a:spcAft>
                <a:spcPts val="0"/>
              </a:spcAft>
              <a:buSzPts val="15300"/>
              <a:buNone/>
              <a:defRPr sz="15300"/>
            </a:lvl5pPr>
            <a:lvl6pPr lvl="5" algn="ctr">
              <a:lnSpc>
                <a:spcPct val="100000"/>
              </a:lnSpc>
              <a:spcBef>
                <a:spcPts val="0"/>
              </a:spcBef>
              <a:spcAft>
                <a:spcPts val="0"/>
              </a:spcAft>
              <a:buSzPts val="15300"/>
              <a:buNone/>
              <a:defRPr sz="15300"/>
            </a:lvl6pPr>
            <a:lvl7pPr lvl="6" algn="ctr">
              <a:lnSpc>
                <a:spcPct val="100000"/>
              </a:lnSpc>
              <a:spcBef>
                <a:spcPts val="0"/>
              </a:spcBef>
              <a:spcAft>
                <a:spcPts val="0"/>
              </a:spcAft>
              <a:buSzPts val="15300"/>
              <a:buNone/>
              <a:defRPr sz="15300"/>
            </a:lvl7pPr>
            <a:lvl8pPr lvl="7" algn="ctr">
              <a:lnSpc>
                <a:spcPct val="100000"/>
              </a:lnSpc>
              <a:spcBef>
                <a:spcPts val="0"/>
              </a:spcBef>
              <a:spcAft>
                <a:spcPts val="0"/>
              </a:spcAft>
              <a:buSzPts val="15300"/>
              <a:buNone/>
              <a:defRPr sz="15300"/>
            </a:lvl8pPr>
            <a:lvl9pPr lvl="8" algn="ctr">
              <a:lnSpc>
                <a:spcPct val="100000"/>
              </a:lnSpc>
              <a:spcBef>
                <a:spcPts val="0"/>
              </a:spcBef>
              <a:spcAft>
                <a:spcPts val="0"/>
              </a:spcAft>
              <a:buSzPts val="15300"/>
              <a:buNone/>
              <a:defRPr sz="15300"/>
            </a:lvl9pPr>
          </a:lstStyle>
          <a:p/>
        </p:txBody>
      </p:sp>
      <p:sp>
        <p:nvSpPr>
          <p:cNvPr id="179" name="Google Shape;179;p44"/>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0" name="Shape 180"/>
        <p:cNvGrpSpPr/>
        <p:nvPr/>
      </p:nvGrpSpPr>
      <p:grpSpPr>
        <a:xfrm>
          <a:off x="0" y="0"/>
          <a:ext cx="0" cy="0"/>
          <a:chOff x="0" y="0"/>
          <a:chExt cx="0" cy="0"/>
        </a:xfrm>
      </p:grpSpPr>
      <p:sp>
        <p:nvSpPr>
          <p:cNvPr id="181" name="Google Shape;181;p45"/>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algn="l">
              <a:lnSpc>
                <a:spcPct val="100000"/>
              </a:lnSpc>
              <a:spcBef>
                <a:spcPts val="0"/>
              </a:spcBef>
              <a:spcAft>
                <a:spcPts val="0"/>
              </a:spcAft>
              <a:buSzPts val="11900"/>
              <a:buNone/>
              <a:defRPr/>
            </a:lvl1pPr>
            <a:lvl2pPr lvl="1" algn="l">
              <a:lnSpc>
                <a:spcPct val="100000"/>
              </a:lnSpc>
              <a:spcBef>
                <a:spcPts val="0"/>
              </a:spcBef>
              <a:spcAft>
                <a:spcPts val="0"/>
              </a:spcAft>
              <a:buSzPts val="11900"/>
              <a:buNone/>
              <a:defRPr/>
            </a:lvl2pPr>
            <a:lvl3pPr lvl="2" algn="l">
              <a:lnSpc>
                <a:spcPct val="100000"/>
              </a:lnSpc>
              <a:spcBef>
                <a:spcPts val="0"/>
              </a:spcBef>
              <a:spcAft>
                <a:spcPts val="0"/>
              </a:spcAft>
              <a:buSzPts val="11900"/>
              <a:buNone/>
              <a:defRPr/>
            </a:lvl3pPr>
            <a:lvl4pPr lvl="3" algn="l">
              <a:lnSpc>
                <a:spcPct val="100000"/>
              </a:lnSpc>
              <a:spcBef>
                <a:spcPts val="0"/>
              </a:spcBef>
              <a:spcAft>
                <a:spcPts val="0"/>
              </a:spcAft>
              <a:buSzPts val="11900"/>
              <a:buNone/>
              <a:defRPr/>
            </a:lvl4pPr>
            <a:lvl5pPr lvl="4" algn="l">
              <a:lnSpc>
                <a:spcPct val="100000"/>
              </a:lnSpc>
              <a:spcBef>
                <a:spcPts val="0"/>
              </a:spcBef>
              <a:spcAft>
                <a:spcPts val="0"/>
              </a:spcAft>
              <a:buSzPts val="11900"/>
              <a:buNone/>
              <a:defRPr/>
            </a:lvl5pPr>
            <a:lvl6pPr lvl="5" algn="l">
              <a:lnSpc>
                <a:spcPct val="100000"/>
              </a:lnSpc>
              <a:spcBef>
                <a:spcPts val="0"/>
              </a:spcBef>
              <a:spcAft>
                <a:spcPts val="0"/>
              </a:spcAft>
              <a:buSzPts val="11900"/>
              <a:buNone/>
              <a:defRPr/>
            </a:lvl6pPr>
            <a:lvl7pPr lvl="6" algn="l">
              <a:lnSpc>
                <a:spcPct val="100000"/>
              </a:lnSpc>
              <a:spcBef>
                <a:spcPts val="0"/>
              </a:spcBef>
              <a:spcAft>
                <a:spcPts val="0"/>
              </a:spcAft>
              <a:buSzPts val="11900"/>
              <a:buNone/>
              <a:defRPr/>
            </a:lvl7pPr>
            <a:lvl8pPr lvl="7" algn="l">
              <a:lnSpc>
                <a:spcPct val="100000"/>
              </a:lnSpc>
              <a:spcBef>
                <a:spcPts val="0"/>
              </a:spcBef>
              <a:spcAft>
                <a:spcPts val="0"/>
              </a:spcAft>
              <a:buSzPts val="11900"/>
              <a:buNone/>
              <a:defRPr/>
            </a:lvl8pPr>
            <a:lvl9pPr lvl="8" algn="l">
              <a:lnSpc>
                <a:spcPct val="100000"/>
              </a:lnSpc>
              <a:spcBef>
                <a:spcPts val="0"/>
              </a:spcBef>
              <a:spcAft>
                <a:spcPts val="0"/>
              </a:spcAft>
              <a:buSzPts val="11900"/>
              <a:buNone/>
              <a:defRPr/>
            </a:lvl9pPr>
          </a:lstStyle>
          <a:p/>
        </p:txBody>
      </p:sp>
      <p:sp>
        <p:nvSpPr>
          <p:cNvPr id="182" name="Google Shape;182;p45"/>
          <p:cNvSpPr txBox="1"/>
          <p:nvPr>
            <p:ph idx="1" type="body"/>
          </p:nvPr>
        </p:nvSpPr>
        <p:spPr>
          <a:xfrm>
            <a:off x="311700" y="1152475"/>
            <a:ext cx="8520900" cy="3416400"/>
          </a:xfrm>
          <a:prstGeom prst="rect">
            <a:avLst/>
          </a:prstGeom>
          <a:noFill/>
          <a:ln>
            <a:noFill/>
          </a:ln>
        </p:spPr>
        <p:txBody>
          <a:bodyPr anchorCtr="0" anchor="t" bIns="389300" lIns="389300" spcFirstLastPara="1" rIns="389300" wrap="square" tIns="389300">
            <a:normAutofit/>
          </a:bodyPr>
          <a:lstStyle>
            <a:lvl1pPr indent="-717550" lvl="0" marL="457200" algn="l">
              <a:lnSpc>
                <a:spcPct val="115000"/>
              </a:lnSpc>
              <a:spcBef>
                <a:spcPts val="0"/>
              </a:spcBef>
              <a:spcAft>
                <a:spcPts val="0"/>
              </a:spcAft>
              <a:buSzPts val="7700"/>
              <a:buChar char="●"/>
              <a:defRPr/>
            </a:lvl1pPr>
            <a:lvl2pPr indent="-609600" lvl="1" marL="914400" algn="l">
              <a:lnSpc>
                <a:spcPct val="115000"/>
              </a:lnSpc>
              <a:spcBef>
                <a:spcPts val="0"/>
              </a:spcBef>
              <a:spcAft>
                <a:spcPts val="0"/>
              </a:spcAft>
              <a:buSzPts val="6000"/>
              <a:buChar char="○"/>
              <a:defRPr/>
            </a:lvl2pPr>
            <a:lvl3pPr indent="-609600" lvl="2" marL="1371600" algn="l">
              <a:lnSpc>
                <a:spcPct val="115000"/>
              </a:lnSpc>
              <a:spcBef>
                <a:spcPts val="0"/>
              </a:spcBef>
              <a:spcAft>
                <a:spcPts val="0"/>
              </a:spcAft>
              <a:buSzPts val="6000"/>
              <a:buChar char="■"/>
              <a:defRPr/>
            </a:lvl3pPr>
            <a:lvl4pPr indent="-609600" lvl="3" marL="1828800" algn="l">
              <a:lnSpc>
                <a:spcPct val="115000"/>
              </a:lnSpc>
              <a:spcBef>
                <a:spcPts val="0"/>
              </a:spcBef>
              <a:spcAft>
                <a:spcPts val="0"/>
              </a:spcAft>
              <a:buSzPts val="6000"/>
              <a:buChar char="●"/>
              <a:defRPr/>
            </a:lvl4pPr>
            <a:lvl5pPr indent="-609600" lvl="4" marL="2286000" algn="l">
              <a:lnSpc>
                <a:spcPct val="115000"/>
              </a:lnSpc>
              <a:spcBef>
                <a:spcPts val="0"/>
              </a:spcBef>
              <a:spcAft>
                <a:spcPts val="0"/>
              </a:spcAft>
              <a:buSzPts val="6000"/>
              <a:buChar char="○"/>
              <a:defRPr/>
            </a:lvl5pPr>
            <a:lvl6pPr indent="-609600" lvl="5" marL="2743200" algn="l">
              <a:lnSpc>
                <a:spcPct val="115000"/>
              </a:lnSpc>
              <a:spcBef>
                <a:spcPts val="0"/>
              </a:spcBef>
              <a:spcAft>
                <a:spcPts val="0"/>
              </a:spcAft>
              <a:buSzPts val="6000"/>
              <a:buChar char="■"/>
              <a:defRPr/>
            </a:lvl6pPr>
            <a:lvl7pPr indent="-609600" lvl="6" marL="3200400" algn="l">
              <a:lnSpc>
                <a:spcPct val="115000"/>
              </a:lnSpc>
              <a:spcBef>
                <a:spcPts val="0"/>
              </a:spcBef>
              <a:spcAft>
                <a:spcPts val="0"/>
              </a:spcAft>
              <a:buSzPts val="6000"/>
              <a:buChar char="●"/>
              <a:defRPr/>
            </a:lvl7pPr>
            <a:lvl8pPr indent="-609600" lvl="7" marL="3657600" algn="l">
              <a:lnSpc>
                <a:spcPct val="115000"/>
              </a:lnSpc>
              <a:spcBef>
                <a:spcPts val="0"/>
              </a:spcBef>
              <a:spcAft>
                <a:spcPts val="0"/>
              </a:spcAft>
              <a:buSzPts val="6000"/>
              <a:buChar char="○"/>
              <a:defRPr/>
            </a:lvl8pPr>
            <a:lvl9pPr indent="-609600" lvl="8" marL="4114800" algn="l">
              <a:lnSpc>
                <a:spcPct val="115000"/>
              </a:lnSpc>
              <a:spcBef>
                <a:spcPts val="0"/>
              </a:spcBef>
              <a:spcAft>
                <a:spcPts val="0"/>
              </a:spcAft>
              <a:buSzPts val="6000"/>
              <a:buChar char="■"/>
              <a:defRPr/>
            </a:lvl9pPr>
          </a:lstStyle>
          <a:p/>
        </p:txBody>
      </p:sp>
      <p:sp>
        <p:nvSpPr>
          <p:cNvPr id="183" name="Google Shape;183;p45"/>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84" name="Shape 184"/>
        <p:cNvGrpSpPr/>
        <p:nvPr/>
      </p:nvGrpSpPr>
      <p:grpSpPr>
        <a:xfrm>
          <a:off x="0" y="0"/>
          <a:ext cx="0" cy="0"/>
          <a:chOff x="0" y="0"/>
          <a:chExt cx="0" cy="0"/>
        </a:xfrm>
      </p:grpSpPr>
      <p:sp>
        <p:nvSpPr>
          <p:cNvPr id="185" name="Google Shape;185;p46"/>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algn="l">
              <a:lnSpc>
                <a:spcPct val="100000"/>
              </a:lnSpc>
              <a:spcBef>
                <a:spcPts val="0"/>
              </a:spcBef>
              <a:spcAft>
                <a:spcPts val="0"/>
              </a:spcAft>
              <a:buSzPts val="11900"/>
              <a:buNone/>
              <a:defRPr/>
            </a:lvl1pPr>
            <a:lvl2pPr lvl="1" algn="l">
              <a:lnSpc>
                <a:spcPct val="100000"/>
              </a:lnSpc>
              <a:spcBef>
                <a:spcPts val="0"/>
              </a:spcBef>
              <a:spcAft>
                <a:spcPts val="0"/>
              </a:spcAft>
              <a:buSzPts val="11900"/>
              <a:buNone/>
              <a:defRPr/>
            </a:lvl2pPr>
            <a:lvl3pPr lvl="2" algn="l">
              <a:lnSpc>
                <a:spcPct val="100000"/>
              </a:lnSpc>
              <a:spcBef>
                <a:spcPts val="0"/>
              </a:spcBef>
              <a:spcAft>
                <a:spcPts val="0"/>
              </a:spcAft>
              <a:buSzPts val="11900"/>
              <a:buNone/>
              <a:defRPr/>
            </a:lvl3pPr>
            <a:lvl4pPr lvl="3" algn="l">
              <a:lnSpc>
                <a:spcPct val="100000"/>
              </a:lnSpc>
              <a:spcBef>
                <a:spcPts val="0"/>
              </a:spcBef>
              <a:spcAft>
                <a:spcPts val="0"/>
              </a:spcAft>
              <a:buSzPts val="11900"/>
              <a:buNone/>
              <a:defRPr/>
            </a:lvl4pPr>
            <a:lvl5pPr lvl="4" algn="l">
              <a:lnSpc>
                <a:spcPct val="100000"/>
              </a:lnSpc>
              <a:spcBef>
                <a:spcPts val="0"/>
              </a:spcBef>
              <a:spcAft>
                <a:spcPts val="0"/>
              </a:spcAft>
              <a:buSzPts val="11900"/>
              <a:buNone/>
              <a:defRPr/>
            </a:lvl5pPr>
            <a:lvl6pPr lvl="5" algn="l">
              <a:lnSpc>
                <a:spcPct val="100000"/>
              </a:lnSpc>
              <a:spcBef>
                <a:spcPts val="0"/>
              </a:spcBef>
              <a:spcAft>
                <a:spcPts val="0"/>
              </a:spcAft>
              <a:buSzPts val="11900"/>
              <a:buNone/>
              <a:defRPr/>
            </a:lvl6pPr>
            <a:lvl7pPr lvl="6" algn="l">
              <a:lnSpc>
                <a:spcPct val="100000"/>
              </a:lnSpc>
              <a:spcBef>
                <a:spcPts val="0"/>
              </a:spcBef>
              <a:spcAft>
                <a:spcPts val="0"/>
              </a:spcAft>
              <a:buSzPts val="11900"/>
              <a:buNone/>
              <a:defRPr/>
            </a:lvl7pPr>
            <a:lvl8pPr lvl="7" algn="l">
              <a:lnSpc>
                <a:spcPct val="100000"/>
              </a:lnSpc>
              <a:spcBef>
                <a:spcPts val="0"/>
              </a:spcBef>
              <a:spcAft>
                <a:spcPts val="0"/>
              </a:spcAft>
              <a:buSzPts val="11900"/>
              <a:buNone/>
              <a:defRPr/>
            </a:lvl8pPr>
            <a:lvl9pPr lvl="8" algn="l">
              <a:lnSpc>
                <a:spcPct val="100000"/>
              </a:lnSpc>
              <a:spcBef>
                <a:spcPts val="0"/>
              </a:spcBef>
              <a:spcAft>
                <a:spcPts val="0"/>
              </a:spcAft>
              <a:buSzPts val="11900"/>
              <a:buNone/>
              <a:defRPr/>
            </a:lvl9pPr>
          </a:lstStyle>
          <a:p/>
        </p:txBody>
      </p:sp>
      <p:sp>
        <p:nvSpPr>
          <p:cNvPr id="186" name="Google Shape;186;p46"/>
          <p:cNvSpPr txBox="1"/>
          <p:nvPr>
            <p:ph idx="1" type="body"/>
          </p:nvPr>
        </p:nvSpPr>
        <p:spPr>
          <a:xfrm>
            <a:off x="311700" y="1152475"/>
            <a:ext cx="3999900" cy="3416400"/>
          </a:xfrm>
          <a:prstGeom prst="rect">
            <a:avLst/>
          </a:prstGeom>
          <a:noFill/>
          <a:ln>
            <a:noFill/>
          </a:ln>
        </p:spPr>
        <p:txBody>
          <a:bodyPr anchorCtr="0" anchor="t" bIns="389300" lIns="389300" spcFirstLastPara="1" rIns="389300" wrap="square" tIns="389300">
            <a:normAutofit/>
          </a:bodyPr>
          <a:lstStyle>
            <a:lvl1pPr indent="-609600" lvl="0" marL="457200" algn="l">
              <a:lnSpc>
                <a:spcPct val="115000"/>
              </a:lnSpc>
              <a:spcBef>
                <a:spcPts val="0"/>
              </a:spcBef>
              <a:spcAft>
                <a:spcPts val="0"/>
              </a:spcAft>
              <a:buSzPts val="6000"/>
              <a:buChar char="●"/>
              <a:defRPr sz="6000"/>
            </a:lvl1pPr>
            <a:lvl2pPr indent="-552450" lvl="1" marL="914400" algn="l">
              <a:lnSpc>
                <a:spcPct val="115000"/>
              </a:lnSpc>
              <a:spcBef>
                <a:spcPts val="0"/>
              </a:spcBef>
              <a:spcAft>
                <a:spcPts val="0"/>
              </a:spcAft>
              <a:buSzPts val="5100"/>
              <a:buChar char="○"/>
              <a:defRPr sz="5100"/>
            </a:lvl2pPr>
            <a:lvl3pPr indent="-552450" lvl="2" marL="1371600" algn="l">
              <a:lnSpc>
                <a:spcPct val="115000"/>
              </a:lnSpc>
              <a:spcBef>
                <a:spcPts val="0"/>
              </a:spcBef>
              <a:spcAft>
                <a:spcPts val="0"/>
              </a:spcAft>
              <a:buSzPts val="5100"/>
              <a:buChar char="■"/>
              <a:defRPr sz="5100"/>
            </a:lvl3pPr>
            <a:lvl4pPr indent="-552450" lvl="3" marL="1828800" algn="l">
              <a:lnSpc>
                <a:spcPct val="115000"/>
              </a:lnSpc>
              <a:spcBef>
                <a:spcPts val="0"/>
              </a:spcBef>
              <a:spcAft>
                <a:spcPts val="0"/>
              </a:spcAft>
              <a:buSzPts val="5100"/>
              <a:buChar char="●"/>
              <a:defRPr sz="5100"/>
            </a:lvl4pPr>
            <a:lvl5pPr indent="-552450" lvl="4" marL="2286000" algn="l">
              <a:lnSpc>
                <a:spcPct val="115000"/>
              </a:lnSpc>
              <a:spcBef>
                <a:spcPts val="0"/>
              </a:spcBef>
              <a:spcAft>
                <a:spcPts val="0"/>
              </a:spcAft>
              <a:buSzPts val="5100"/>
              <a:buChar char="○"/>
              <a:defRPr sz="5100"/>
            </a:lvl5pPr>
            <a:lvl6pPr indent="-552450" lvl="5" marL="2743200" algn="l">
              <a:lnSpc>
                <a:spcPct val="115000"/>
              </a:lnSpc>
              <a:spcBef>
                <a:spcPts val="0"/>
              </a:spcBef>
              <a:spcAft>
                <a:spcPts val="0"/>
              </a:spcAft>
              <a:buSzPts val="5100"/>
              <a:buChar char="■"/>
              <a:defRPr sz="5100"/>
            </a:lvl6pPr>
            <a:lvl7pPr indent="-552450" lvl="6" marL="3200400" algn="l">
              <a:lnSpc>
                <a:spcPct val="115000"/>
              </a:lnSpc>
              <a:spcBef>
                <a:spcPts val="0"/>
              </a:spcBef>
              <a:spcAft>
                <a:spcPts val="0"/>
              </a:spcAft>
              <a:buSzPts val="5100"/>
              <a:buChar char="●"/>
              <a:defRPr sz="5100"/>
            </a:lvl7pPr>
            <a:lvl8pPr indent="-552450" lvl="7" marL="3657600" algn="l">
              <a:lnSpc>
                <a:spcPct val="115000"/>
              </a:lnSpc>
              <a:spcBef>
                <a:spcPts val="0"/>
              </a:spcBef>
              <a:spcAft>
                <a:spcPts val="0"/>
              </a:spcAft>
              <a:buSzPts val="5100"/>
              <a:buChar char="○"/>
              <a:defRPr sz="5100"/>
            </a:lvl8pPr>
            <a:lvl9pPr indent="-552450" lvl="8" marL="4114800" algn="l">
              <a:lnSpc>
                <a:spcPct val="115000"/>
              </a:lnSpc>
              <a:spcBef>
                <a:spcPts val="0"/>
              </a:spcBef>
              <a:spcAft>
                <a:spcPts val="0"/>
              </a:spcAft>
              <a:buSzPts val="5100"/>
              <a:buChar char="■"/>
              <a:defRPr sz="5100"/>
            </a:lvl9pPr>
          </a:lstStyle>
          <a:p/>
        </p:txBody>
      </p:sp>
      <p:sp>
        <p:nvSpPr>
          <p:cNvPr id="187" name="Google Shape;187;p46"/>
          <p:cNvSpPr txBox="1"/>
          <p:nvPr>
            <p:ph idx="2" type="body"/>
          </p:nvPr>
        </p:nvSpPr>
        <p:spPr>
          <a:xfrm>
            <a:off x="4832400" y="1152475"/>
            <a:ext cx="3999900" cy="3416400"/>
          </a:xfrm>
          <a:prstGeom prst="rect">
            <a:avLst/>
          </a:prstGeom>
          <a:noFill/>
          <a:ln>
            <a:noFill/>
          </a:ln>
        </p:spPr>
        <p:txBody>
          <a:bodyPr anchorCtr="0" anchor="t" bIns="389300" lIns="389300" spcFirstLastPara="1" rIns="389300" wrap="square" tIns="389300">
            <a:normAutofit/>
          </a:bodyPr>
          <a:lstStyle>
            <a:lvl1pPr indent="-609600" lvl="0" marL="457200" algn="l">
              <a:lnSpc>
                <a:spcPct val="115000"/>
              </a:lnSpc>
              <a:spcBef>
                <a:spcPts val="0"/>
              </a:spcBef>
              <a:spcAft>
                <a:spcPts val="0"/>
              </a:spcAft>
              <a:buSzPts val="6000"/>
              <a:buChar char="●"/>
              <a:defRPr sz="6000"/>
            </a:lvl1pPr>
            <a:lvl2pPr indent="-552450" lvl="1" marL="914400" algn="l">
              <a:lnSpc>
                <a:spcPct val="115000"/>
              </a:lnSpc>
              <a:spcBef>
                <a:spcPts val="0"/>
              </a:spcBef>
              <a:spcAft>
                <a:spcPts val="0"/>
              </a:spcAft>
              <a:buSzPts val="5100"/>
              <a:buChar char="○"/>
              <a:defRPr sz="5100"/>
            </a:lvl2pPr>
            <a:lvl3pPr indent="-552450" lvl="2" marL="1371600" algn="l">
              <a:lnSpc>
                <a:spcPct val="115000"/>
              </a:lnSpc>
              <a:spcBef>
                <a:spcPts val="0"/>
              </a:spcBef>
              <a:spcAft>
                <a:spcPts val="0"/>
              </a:spcAft>
              <a:buSzPts val="5100"/>
              <a:buChar char="■"/>
              <a:defRPr sz="5100"/>
            </a:lvl3pPr>
            <a:lvl4pPr indent="-552450" lvl="3" marL="1828800" algn="l">
              <a:lnSpc>
                <a:spcPct val="115000"/>
              </a:lnSpc>
              <a:spcBef>
                <a:spcPts val="0"/>
              </a:spcBef>
              <a:spcAft>
                <a:spcPts val="0"/>
              </a:spcAft>
              <a:buSzPts val="5100"/>
              <a:buChar char="●"/>
              <a:defRPr sz="5100"/>
            </a:lvl4pPr>
            <a:lvl5pPr indent="-552450" lvl="4" marL="2286000" algn="l">
              <a:lnSpc>
                <a:spcPct val="115000"/>
              </a:lnSpc>
              <a:spcBef>
                <a:spcPts val="0"/>
              </a:spcBef>
              <a:spcAft>
                <a:spcPts val="0"/>
              </a:spcAft>
              <a:buSzPts val="5100"/>
              <a:buChar char="○"/>
              <a:defRPr sz="5100"/>
            </a:lvl5pPr>
            <a:lvl6pPr indent="-552450" lvl="5" marL="2743200" algn="l">
              <a:lnSpc>
                <a:spcPct val="115000"/>
              </a:lnSpc>
              <a:spcBef>
                <a:spcPts val="0"/>
              </a:spcBef>
              <a:spcAft>
                <a:spcPts val="0"/>
              </a:spcAft>
              <a:buSzPts val="5100"/>
              <a:buChar char="■"/>
              <a:defRPr sz="5100"/>
            </a:lvl6pPr>
            <a:lvl7pPr indent="-552450" lvl="6" marL="3200400" algn="l">
              <a:lnSpc>
                <a:spcPct val="115000"/>
              </a:lnSpc>
              <a:spcBef>
                <a:spcPts val="0"/>
              </a:spcBef>
              <a:spcAft>
                <a:spcPts val="0"/>
              </a:spcAft>
              <a:buSzPts val="5100"/>
              <a:buChar char="●"/>
              <a:defRPr sz="5100"/>
            </a:lvl7pPr>
            <a:lvl8pPr indent="-552450" lvl="7" marL="3657600" algn="l">
              <a:lnSpc>
                <a:spcPct val="115000"/>
              </a:lnSpc>
              <a:spcBef>
                <a:spcPts val="0"/>
              </a:spcBef>
              <a:spcAft>
                <a:spcPts val="0"/>
              </a:spcAft>
              <a:buSzPts val="5100"/>
              <a:buChar char="○"/>
              <a:defRPr sz="5100"/>
            </a:lvl8pPr>
            <a:lvl9pPr indent="-552450" lvl="8" marL="4114800" algn="l">
              <a:lnSpc>
                <a:spcPct val="115000"/>
              </a:lnSpc>
              <a:spcBef>
                <a:spcPts val="0"/>
              </a:spcBef>
              <a:spcAft>
                <a:spcPts val="0"/>
              </a:spcAft>
              <a:buSzPts val="5100"/>
              <a:buChar char="■"/>
              <a:defRPr sz="5100"/>
            </a:lvl9pPr>
          </a:lstStyle>
          <a:p/>
        </p:txBody>
      </p:sp>
      <p:sp>
        <p:nvSpPr>
          <p:cNvPr id="188" name="Google Shape;188;p46"/>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89" name="Shape 189"/>
        <p:cNvGrpSpPr/>
        <p:nvPr/>
      </p:nvGrpSpPr>
      <p:grpSpPr>
        <a:xfrm>
          <a:off x="0" y="0"/>
          <a:ext cx="0" cy="0"/>
          <a:chOff x="0" y="0"/>
          <a:chExt cx="0" cy="0"/>
        </a:xfrm>
      </p:grpSpPr>
      <p:sp>
        <p:nvSpPr>
          <p:cNvPr id="190" name="Google Shape;190;p47"/>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algn="l">
              <a:lnSpc>
                <a:spcPct val="100000"/>
              </a:lnSpc>
              <a:spcBef>
                <a:spcPts val="0"/>
              </a:spcBef>
              <a:spcAft>
                <a:spcPts val="0"/>
              </a:spcAft>
              <a:buSzPts val="11900"/>
              <a:buNone/>
              <a:defRPr/>
            </a:lvl1pPr>
            <a:lvl2pPr lvl="1" algn="l">
              <a:lnSpc>
                <a:spcPct val="100000"/>
              </a:lnSpc>
              <a:spcBef>
                <a:spcPts val="0"/>
              </a:spcBef>
              <a:spcAft>
                <a:spcPts val="0"/>
              </a:spcAft>
              <a:buSzPts val="11900"/>
              <a:buNone/>
              <a:defRPr/>
            </a:lvl2pPr>
            <a:lvl3pPr lvl="2" algn="l">
              <a:lnSpc>
                <a:spcPct val="100000"/>
              </a:lnSpc>
              <a:spcBef>
                <a:spcPts val="0"/>
              </a:spcBef>
              <a:spcAft>
                <a:spcPts val="0"/>
              </a:spcAft>
              <a:buSzPts val="11900"/>
              <a:buNone/>
              <a:defRPr/>
            </a:lvl3pPr>
            <a:lvl4pPr lvl="3" algn="l">
              <a:lnSpc>
                <a:spcPct val="100000"/>
              </a:lnSpc>
              <a:spcBef>
                <a:spcPts val="0"/>
              </a:spcBef>
              <a:spcAft>
                <a:spcPts val="0"/>
              </a:spcAft>
              <a:buSzPts val="11900"/>
              <a:buNone/>
              <a:defRPr/>
            </a:lvl4pPr>
            <a:lvl5pPr lvl="4" algn="l">
              <a:lnSpc>
                <a:spcPct val="100000"/>
              </a:lnSpc>
              <a:spcBef>
                <a:spcPts val="0"/>
              </a:spcBef>
              <a:spcAft>
                <a:spcPts val="0"/>
              </a:spcAft>
              <a:buSzPts val="11900"/>
              <a:buNone/>
              <a:defRPr/>
            </a:lvl5pPr>
            <a:lvl6pPr lvl="5" algn="l">
              <a:lnSpc>
                <a:spcPct val="100000"/>
              </a:lnSpc>
              <a:spcBef>
                <a:spcPts val="0"/>
              </a:spcBef>
              <a:spcAft>
                <a:spcPts val="0"/>
              </a:spcAft>
              <a:buSzPts val="11900"/>
              <a:buNone/>
              <a:defRPr/>
            </a:lvl6pPr>
            <a:lvl7pPr lvl="6" algn="l">
              <a:lnSpc>
                <a:spcPct val="100000"/>
              </a:lnSpc>
              <a:spcBef>
                <a:spcPts val="0"/>
              </a:spcBef>
              <a:spcAft>
                <a:spcPts val="0"/>
              </a:spcAft>
              <a:buSzPts val="11900"/>
              <a:buNone/>
              <a:defRPr/>
            </a:lvl7pPr>
            <a:lvl8pPr lvl="7" algn="l">
              <a:lnSpc>
                <a:spcPct val="100000"/>
              </a:lnSpc>
              <a:spcBef>
                <a:spcPts val="0"/>
              </a:spcBef>
              <a:spcAft>
                <a:spcPts val="0"/>
              </a:spcAft>
              <a:buSzPts val="11900"/>
              <a:buNone/>
              <a:defRPr/>
            </a:lvl8pPr>
            <a:lvl9pPr lvl="8" algn="l">
              <a:lnSpc>
                <a:spcPct val="100000"/>
              </a:lnSpc>
              <a:spcBef>
                <a:spcPts val="0"/>
              </a:spcBef>
              <a:spcAft>
                <a:spcPts val="0"/>
              </a:spcAft>
              <a:buSzPts val="11900"/>
              <a:buNone/>
              <a:defRPr/>
            </a:lvl9pPr>
          </a:lstStyle>
          <a:p/>
        </p:txBody>
      </p:sp>
      <p:sp>
        <p:nvSpPr>
          <p:cNvPr id="191" name="Google Shape;191;p47"/>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92" name="Shape 192"/>
        <p:cNvGrpSpPr/>
        <p:nvPr/>
      </p:nvGrpSpPr>
      <p:grpSpPr>
        <a:xfrm>
          <a:off x="0" y="0"/>
          <a:ext cx="0" cy="0"/>
          <a:chOff x="0" y="0"/>
          <a:chExt cx="0" cy="0"/>
        </a:xfrm>
      </p:grpSpPr>
      <p:sp>
        <p:nvSpPr>
          <p:cNvPr id="193" name="Google Shape;193;p48"/>
          <p:cNvSpPr txBox="1"/>
          <p:nvPr>
            <p:ph type="title"/>
          </p:nvPr>
        </p:nvSpPr>
        <p:spPr>
          <a:xfrm>
            <a:off x="311700" y="555600"/>
            <a:ext cx="2808000" cy="755700"/>
          </a:xfrm>
          <a:prstGeom prst="rect">
            <a:avLst/>
          </a:prstGeom>
          <a:noFill/>
          <a:ln>
            <a:noFill/>
          </a:ln>
        </p:spPr>
        <p:txBody>
          <a:bodyPr anchorCtr="0" anchor="b" bIns="389300" lIns="389300" spcFirstLastPara="1" rIns="389300" wrap="square" tIns="389300">
            <a:normAutofit/>
          </a:bodyPr>
          <a:lstStyle>
            <a:lvl1pPr lvl="0" algn="l">
              <a:lnSpc>
                <a:spcPct val="100000"/>
              </a:lnSpc>
              <a:spcBef>
                <a:spcPts val="0"/>
              </a:spcBef>
              <a:spcAft>
                <a:spcPts val="0"/>
              </a:spcAft>
              <a:buSzPts val="10200"/>
              <a:buNone/>
              <a:defRPr sz="10200"/>
            </a:lvl1pPr>
            <a:lvl2pPr lvl="1" algn="l">
              <a:lnSpc>
                <a:spcPct val="100000"/>
              </a:lnSpc>
              <a:spcBef>
                <a:spcPts val="0"/>
              </a:spcBef>
              <a:spcAft>
                <a:spcPts val="0"/>
              </a:spcAft>
              <a:buSzPts val="10200"/>
              <a:buNone/>
              <a:defRPr sz="10200"/>
            </a:lvl2pPr>
            <a:lvl3pPr lvl="2" algn="l">
              <a:lnSpc>
                <a:spcPct val="100000"/>
              </a:lnSpc>
              <a:spcBef>
                <a:spcPts val="0"/>
              </a:spcBef>
              <a:spcAft>
                <a:spcPts val="0"/>
              </a:spcAft>
              <a:buSzPts val="10200"/>
              <a:buNone/>
              <a:defRPr sz="10200"/>
            </a:lvl3pPr>
            <a:lvl4pPr lvl="3" algn="l">
              <a:lnSpc>
                <a:spcPct val="100000"/>
              </a:lnSpc>
              <a:spcBef>
                <a:spcPts val="0"/>
              </a:spcBef>
              <a:spcAft>
                <a:spcPts val="0"/>
              </a:spcAft>
              <a:buSzPts val="10200"/>
              <a:buNone/>
              <a:defRPr sz="10200"/>
            </a:lvl4pPr>
            <a:lvl5pPr lvl="4" algn="l">
              <a:lnSpc>
                <a:spcPct val="100000"/>
              </a:lnSpc>
              <a:spcBef>
                <a:spcPts val="0"/>
              </a:spcBef>
              <a:spcAft>
                <a:spcPts val="0"/>
              </a:spcAft>
              <a:buSzPts val="10200"/>
              <a:buNone/>
              <a:defRPr sz="10200"/>
            </a:lvl5pPr>
            <a:lvl6pPr lvl="5" algn="l">
              <a:lnSpc>
                <a:spcPct val="100000"/>
              </a:lnSpc>
              <a:spcBef>
                <a:spcPts val="0"/>
              </a:spcBef>
              <a:spcAft>
                <a:spcPts val="0"/>
              </a:spcAft>
              <a:buSzPts val="10200"/>
              <a:buNone/>
              <a:defRPr sz="10200"/>
            </a:lvl6pPr>
            <a:lvl7pPr lvl="6" algn="l">
              <a:lnSpc>
                <a:spcPct val="100000"/>
              </a:lnSpc>
              <a:spcBef>
                <a:spcPts val="0"/>
              </a:spcBef>
              <a:spcAft>
                <a:spcPts val="0"/>
              </a:spcAft>
              <a:buSzPts val="10200"/>
              <a:buNone/>
              <a:defRPr sz="10200"/>
            </a:lvl7pPr>
            <a:lvl8pPr lvl="7" algn="l">
              <a:lnSpc>
                <a:spcPct val="100000"/>
              </a:lnSpc>
              <a:spcBef>
                <a:spcPts val="0"/>
              </a:spcBef>
              <a:spcAft>
                <a:spcPts val="0"/>
              </a:spcAft>
              <a:buSzPts val="10200"/>
              <a:buNone/>
              <a:defRPr sz="10200"/>
            </a:lvl8pPr>
            <a:lvl9pPr lvl="8" algn="l">
              <a:lnSpc>
                <a:spcPct val="100000"/>
              </a:lnSpc>
              <a:spcBef>
                <a:spcPts val="0"/>
              </a:spcBef>
              <a:spcAft>
                <a:spcPts val="0"/>
              </a:spcAft>
              <a:buSzPts val="10200"/>
              <a:buNone/>
              <a:defRPr sz="10200"/>
            </a:lvl9pPr>
          </a:lstStyle>
          <a:p/>
        </p:txBody>
      </p:sp>
      <p:sp>
        <p:nvSpPr>
          <p:cNvPr id="194" name="Google Shape;194;p48"/>
          <p:cNvSpPr txBox="1"/>
          <p:nvPr>
            <p:ph idx="1" type="body"/>
          </p:nvPr>
        </p:nvSpPr>
        <p:spPr>
          <a:xfrm>
            <a:off x="311700" y="1389600"/>
            <a:ext cx="2808000" cy="3179400"/>
          </a:xfrm>
          <a:prstGeom prst="rect">
            <a:avLst/>
          </a:prstGeom>
          <a:noFill/>
          <a:ln>
            <a:noFill/>
          </a:ln>
        </p:spPr>
        <p:txBody>
          <a:bodyPr anchorCtr="0" anchor="t" bIns="389300" lIns="389300" spcFirstLastPara="1" rIns="389300" wrap="square" tIns="389300">
            <a:normAutofit/>
          </a:bodyPr>
          <a:lstStyle>
            <a:lvl1pPr indent="-552450" lvl="0" marL="457200" algn="l">
              <a:lnSpc>
                <a:spcPct val="115000"/>
              </a:lnSpc>
              <a:spcBef>
                <a:spcPts val="0"/>
              </a:spcBef>
              <a:spcAft>
                <a:spcPts val="0"/>
              </a:spcAft>
              <a:buSzPts val="5100"/>
              <a:buChar char="●"/>
              <a:defRPr sz="5100"/>
            </a:lvl1pPr>
            <a:lvl2pPr indent="-552450" lvl="1" marL="914400" algn="l">
              <a:lnSpc>
                <a:spcPct val="115000"/>
              </a:lnSpc>
              <a:spcBef>
                <a:spcPts val="0"/>
              </a:spcBef>
              <a:spcAft>
                <a:spcPts val="0"/>
              </a:spcAft>
              <a:buSzPts val="5100"/>
              <a:buChar char="○"/>
              <a:defRPr sz="5100"/>
            </a:lvl2pPr>
            <a:lvl3pPr indent="-552450" lvl="2" marL="1371600" algn="l">
              <a:lnSpc>
                <a:spcPct val="115000"/>
              </a:lnSpc>
              <a:spcBef>
                <a:spcPts val="0"/>
              </a:spcBef>
              <a:spcAft>
                <a:spcPts val="0"/>
              </a:spcAft>
              <a:buSzPts val="5100"/>
              <a:buChar char="■"/>
              <a:defRPr sz="5100"/>
            </a:lvl3pPr>
            <a:lvl4pPr indent="-552450" lvl="3" marL="1828800" algn="l">
              <a:lnSpc>
                <a:spcPct val="115000"/>
              </a:lnSpc>
              <a:spcBef>
                <a:spcPts val="0"/>
              </a:spcBef>
              <a:spcAft>
                <a:spcPts val="0"/>
              </a:spcAft>
              <a:buSzPts val="5100"/>
              <a:buChar char="●"/>
              <a:defRPr sz="5100"/>
            </a:lvl4pPr>
            <a:lvl5pPr indent="-552450" lvl="4" marL="2286000" algn="l">
              <a:lnSpc>
                <a:spcPct val="115000"/>
              </a:lnSpc>
              <a:spcBef>
                <a:spcPts val="0"/>
              </a:spcBef>
              <a:spcAft>
                <a:spcPts val="0"/>
              </a:spcAft>
              <a:buSzPts val="5100"/>
              <a:buChar char="○"/>
              <a:defRPr sz="5100"/>
            </a:lvl5pPr>
            <a:lvl6pPr indent="-552450" lvl="5" marL="2743200" algn="l">
              <a:lnSpc>
                <a:spcPct val="115000"/>
              </a:lnSpc>
              <a:spcBef>
                <a:spcPts val="0"/>
              </a:spcBef>
              <a:spcAft>
                <a:spcPts val="0"/>
              </a:spcAft>
              <a:buSzPts val="5100"/>
              <a:buChar char="■"/>
              <a:defRPr sz="5100"/>
            </a:lvl6pPr>
            <a:lvl7pPr indent="-552450" lvl="6" marL="3200400" algn="l">
              <a:lnSpc>
                <a:spcPct val="115000"/>
              </a:lnSpc>
              <a:spcBef>
                <a:spcPts val="0"/>
              </a:spcBef>
              <a:spcAft>
                <a:spcPts val="0"/>
              </a:spcAft>
              <a:buSzPts val="5100"/>
              <a:buChar char="●"/>
              <a:defRPr sz="5100"/>
            </a:lvl7pPr>
            <a:lvl8pPr indent="-552450" lvl="7" marL="3657600" algn="l">
              <a:lnSpc>
                <a:spcPct val="115000"/>
              </a:lnSpc>
              <a:spcBef>
                <a:spcPts val="0"/>
              </a:spcBef>
              <a:spcAft>
                <a:spcPts val="0"/>
              </a:spcAft>
              <a:buSzPts val="5100"/>
              <a:buChar char="○"/>
              <a:defRPr sz="5100"/>
            </a:lvl8pPr>
            <a:lvl9pPr indent="-552450" lvl="8" marL="4114800" algn="l">
              <a:lnSpc>
                <a:spcPct val="115000"/>
              </a:lnSpc>
              <a:spcBef>
                <a:spcPts val="0"/>
              </a:spcBef>
              <a:spcAft>
                <a:spcPts val="0"/>
              </a:spcAft>
              <a:buSzPts val="5100"/>
              <a:buChar char="■"/>
              <a:defRPr sz="5100"/>
            </a:lvl9pPr>
          </a:lstStyle>
          <a:p/>
        </p:txBody>
      </p:sp>
      <p:sp>
        <p:nvSpPr>
          <p:cNvPr id="195" name="Google Shape;195;p48"/>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96" name="Shape 196"/>
        <p:cNvGrpSpPr/>
        <p:nvPr/>
      </p:nvGrpSpPr>
      <p:grpSpPr>
        <a:xfrm>
          <a:off x="0" y="0"/>
          <a:ext cx="0" cy="0"/>
          <a:chOff x="0" y="0"/>
          <a:chExt cx="0" cy="0"/>
        </a:xfrm>
      </p:grpSpPr>
      <p:sp>
        <p:nvSpPr>
          <p:cNvPr id="197" name="Google Shape;197;p49"/>
          <p:cNvSpPr txBox="1"/>
          <p:nvPr>
            <p:ph type="title"/>
          </p:nvPr>
        </p:nvSpPr>
        <p:spPr>
          <a:xfrm>
            <a:off x="490250" y="450150"/>
            <a:ext cx="6367800" cy="4091100"/>
          </a:xfrm>
          <a:prstGeom prst="rect">
            <a:avLst/>
          </a:prstGeom>
          <a:noFill/>
          <a:ln>
            <a:noFill/>
          </a:ln>
        </p:spPr>
        <p:txBody>
          <a:bodyPr anchorCtr="0" anchor="ctr" bIns="389300" lIns="389300" spcFirstLastPara="1" rIns="389300" wrap="square" tIns="389300">
            <a:normAutofit/>
          </a:bodyPr>
          <a:lstStyle>
            <a:lvl1pPr lvl="0" algn="l">
              <a:lnSpc>
                <a:spcPct val="100000"/>
              </a:lnSpc>
              <a:spcBef>
                <a:spcPts val="0"/>
              </a:spcBef>
              <a:spcAft>
                <a:spcPts val="0"/>
              </a:spcAft>
              <a:buSzPts val="20400"/>
              <a:buNone/>
              <a:defRPr sz="20400"/>
            </a:lvl1pPr>
            <a:lvl2pPr lvl="1" algn="l">
              <a:lnSpc>
                <a:spcPct val="100000"/>
              </a:lnSpc>
              <a:spcBef>
                <a:spcPts val="0"/>
              </a:spcBef>
              <a:spcAft>
                <a:spcPts val="0"/>
              </a:spcAft>
              <a:buSzPts val="20400"/>
              <a:buNone/>
              <a:defRPr sz="20400"/>
            </a:lvl2pPr>
            <a:lvl3pPr lvl="2" algn="l">
              <a:lnSpc>
                <a:spcPct val="100000"/>
              </a:lnSpc>
              <a:spcBef>
                <a:spcPts val="0"/>
              </a:spcBef>
              <a:spcAft>
                <a:spcPts val="0"/>
              </a:spcAft>
              <a:buSzPts val="20400"/>
              <a:buNone/>
              <a:defRPr sz="20400"/>
            </a:lvl3pPr>
            <a:lvl4pPr lvl="3" algn="l">
              <a:lnSpc>
                <a:spcPct val="100000"/>
              </a:lnSpc>
              <a:spcBef>
                <a:spcPts val="0"/>
              </a:spcBef>
              <a:spcAft>
                <a:spcPts val="0"/>
              </a:spcAft>
              <a:buSzPts val="20400"/>
              <a:buNone/>
              <a:defRPr sz="20400"/>
            </a:lvl4pPr>
            <a:lvl5pPr lvl="4" algn="l">
              <a:lnSpc>
                <a:spcPct val="100000"/>
              </a:lnSpc>
              <a:spcBef>
                <a:spcPts val="0"/>
              </a:spcBef>
              <a:spcAft>
                <a:spcPts val="0"/>
              </a:spcAft>
              <a:buSzPts val="20400"/>
              <a:buNone/>
              <a:defRPr sz="20400"/>
            </a:lvl5pPr>
            <a:lvl6pPr lvl="5" algn="l">
              <a:lnSpc>
                <a:spcPct val="100000"/>
              </a:lnSpc>
              <a:spcBef>
                <a:spcPts val="0"/>
              </a:spcBef>
              <a:spcAft>
                <a:spcPts val="0"/>
              </a:spcAft>
              <a:buSzPts val="20400"/>
              <a:buNone/>
              <a:defRPr sz="20400"/>
            </a:lvl6pPr>
            <a:lvl7pPr lvl="6" algn="l">
              <a:lnSpc>
                <a:spcPct val="100000"/>
              </a:lnSpc>
              <a:spcBef>
                <a:spcPts val="0"/>
              </a:spcBef>
              <a:spcAft>
                <a:spcPts val="0"/>
              </a:spcAft>
              <a:buSzPts val="20400"/>
              <a:buNone/>
              <a:defRPr sz="20400"/>
            </a:lvl7pPr>
            <a:lvl8pPr lvl="7" algn="l">
              <a:lnSpc>
                <a:spcPct val="100000"/>
              </a:lnSpc>
              <a:spcBef>
                <a:spcPts val="0"/>
              </a:spcBef>
              <a:spcAft>
                <a:spcPts val="0"/>
              </a:spcAft>
              <a:buSzPts val="20400"/>
              <a:buNone/>
              <a:defRPr sz="20400"/>
            </a:lvl8pPr>
            <a:lvl9pPr lvl="8" algn="l">
              <a:lnSpc>
                <a:spcPct val="100000"/>
              </a:lnSpc>
              <a:spcBef>
                <a:spcPts val="0"/>
              </a:spcBef>
              <a:spcAft>
                <a:spcPts val="0"/>
              </a:spcAft>
              <a:buSzPts val="20400"/>
              <a:buNone/>
              <a:defRPr sz="20400"/>
            </a:lvl9pPr>
          </a:lstStyle>
          <a:p/>
        </p:txBody>
      </p:sp>
      <p:sp>
        <p:nvSpPr>
          <p:cNvPr id="198" name="Google Shape;198;p49"/>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99" name="Shape 199"/>
        <p:cNvGrpSpPr/>
        <p:nvPr/>
      </p:nvGrpSpPr>
      <p:grpSpPr>
        <a:xfrm>
          <a:off x="0" y="0"/>
          <a:ext cx="0" cy="0"/>
          <a:chOff x="0" y="0"/>
          <a:chExt cx="0" cy="0"/>
        </a:xfrm>
      </p:grpSpPr>
      <p:sp>
        <p:nvSpPr>
          <p:cNvPr id="200" name="Google Shape;200;p50"/>
          <p:cNvSpPr/>
          <p:nvPr/>
        </p:nvSpPr>
        <p:spPr>
          <a:xfrm>
            <a:off x="4572000" y="-125"/>
            <a:ext cx="4572300" cy="5143500"/>
          </a:xfrm>
          <a:prstGeom prst="rect">
            <a:avLst/>
          </a:prstGeom>
          <a:solidFill>
            <a:schemeClr val="lt2"/>
          </a:solidFill>
          <a:ln>
            <a:noFill/>
          </a:ln>
        </p:spPr>
        <p:txBody>
          <a:bodyPr anchorCtr="0" anchor="ctr" bIns="389300" lIns="389300" spcFirstLastPara="1" rIns="389300" wrap="square" tIns="3893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1" name="Google Shape;201;p50"/>
          <p:cNvSpPr txBox="1"/>
          <p:nvPr>
            <p:ph type="title"/>
          </p:nvPr>
        </p:nvSpPr>
        <p:spPr>
          <a:xfrm>
            <a:off x="265500" y="1233175"/>
            <a:ext cx="4045200" cy="1482300"/>
          </a:xfrm>
          <a:prstGeom prst="rect">
            <a:avLst/>
          </a:prstGeom>
          <a:noFill/>
          <a:ln>
            <a:noFill/>
          </a:ln>
        </p:spPr>
        <p:txBody>
          <a:bodyPr anchorCtr="0" anchor="b" bIns="389300" lIns="389300" spcFirstLastPara="1" rIns="389300" wrap="square" tIns="389300">
            <a:normAutofit/>
          </a:bodyPr>
          <a:lstStyle>
            <a:lvl1pPr lvl="0" algn="ctr">
              <a:lnSpc>
                <a:spcPct val="100000"/>
              </a:lnSpc>
              <a:spcBef>
                <a:spcPts val="0"/>
              </a:spcBef>
              <a:spcAft>
                <a:spcPts val="0"/>
              </a:spcAft>
              <a:buSzPts val="17900"/>
              <a:buNone/>
              <a:defRPr sz="17900"/>
            </a:lvl1pPr>
            <a:lvl2pPr lvl="1" algn="ctr">
              <a:lnSpc>
                <a:spcPct val="100000"/>
              </a:lnSpc>
              <a:spcBef>
                <a:spcPts val="0"/>
              </a:spcBef>
              <a:spcAft>
                <a:spcPts val="0"/>
              </a:spcAft>
              <a:buSzPts val="17900"/>
              <a:buNone/>
              <a:defRPr sz="17900"/>
            </a:lvl2pPr>
            <a:lvl3pPr lvl="2" algn="ctr">
              <a:lnSpc>
                <a:spcPct val="100000"/>
              </a:lnSpc>
              <a:spcBef>
                <a:spcPts val="0"/>
              </a:spcBef>
              <a:spcAft>
                <a:spcPts val="0"/>
              </a:spcAft>
              <a:buSzPts val="17900"/>
              <a:buNone/>
              <a:defRPr sz="17900"/>
            </a:lvl3pPr>
            <a:lvl4pPr lvl="3" algn="ctr">
              <a:lnSpc>
                <a:spcPct val="100000"/>
              </a:lnSpc>
              <a:spcBef>
                <a:spcPts val="0"/>
              </a:spcBef>
              <a:spcAft>
                <a:spcPts val="0"/>
              </a:spcAft>
              <a:buSzPts val="17900"/>
              <a:buNone/>
              <a:defRPr sz="17900"/>
            </a:lvl4pPr>
            <a:lvl5pPr lvl="4" algn="ctr">
              <a:lnSpc>
                <a:spcPct val="100000"/>
              </a:lnSpc>
              <a:spcBef>
                <a:spcPts val="0"/>
              </a:spcBef>
              <a:spcAft>
                <a:spcPts val="0"/>
              </a:spcAft>
              <a:buSzPts val="17900"/>
              <a:buNone/>
              <a:defRPr sz="17900"/>
            </a:lvl5pPr>
            <a:lvl6pPr lvl="5" algn="ctr">
              <a:lnSpc>
                <a:spcPct val="100000"/>
              </a:lnSpc>
              <a:spcBef>
                <a:spcPts val="0"/>
              </a:spcBef>
              <a:spcAft>
                <a:spcPts val="0"/>
              </a:spcAft>
              <a:buSzPts val="17900"/>
              <a:buNone/>
              <a:defRPr sz="17900"/>
            </a:lvl6pPr>
            <a:lvl7pPr lvl="6" algn="ctr">
              <a:lnSpc>
                <a:spcPct val="100000"/>
              </a:lnSpc>
              <a:spcBef>
                <a:spcPts val="0"/>
              </a:spcBef>
              <a:spcAft>
                <a:spcPts val="0"/>
              </a:spcAft>
              <a:buSzPts val="17900"/>
              <a:buNone/>
              <a:defRPr sz="17900"/>
            </a:lvl7pPr>
            <a:lvl8pPr lvl="7" algn="ctr">
              <a:lnSpc>
                <a:spcPct val="100000"/>
              </a:lnSpc>
              <a:spcBef>
                <a:spcPts val="0"/>
              </a:spcBef>
              <a:spcAft>
                <a:spcPts val="0"/>
              </a:spcAft>
              <a:buSzPts val="17900"/>
              <a:buNone/>
              <a:defRPr sz="17900"/>
            </a:lvl8pPr>
            <a:lvl9pPr lvl="8" algn="ctr">
              <a:lnSpc>
                <a:spcPct val="100000"/>
              </a:lnSpc>
              <a:spcBef>
                <a:spcPts val="0"/>
              </a:spcBef>
              <a:spcAft>
                <a:spcPts val="0"/>
              </a:spcAft>
              <a:buSzPts val="17900"/>
              <a:buNone/>
              <a:defRPr sz="17900"/>
            </a:lvl9pPr>
          </a:lstStyle>
          <a:p/>
        </p:txBody>
      </p:sp>
      <p:sp>
        <p:nvSpPr>
          <p:cNvPr id="202" name="Google Shape;202;p50"/>
          <p:cNvSpPr txBox="1"/>
          <p:nvPr>
            <p:ph idx="1" type="subTitle"/>
          </p:nvPr>
        </p:nvSpPr>
        <p:spPr>
          <a:xfrm>
            <a:off x="265500" y="2803075"/>
            <a:ext cx="4045200" cy="1235100"/>
          </a:xfrm>
          <a:prstGeom prst="rect">
            <a:avLst/>
          </a:prstGeom>
          <a:noFill/>
          <a:ln>
            <a:noFill/>
          </a:ln>
        </p:spPr>
        <p:txBody>
          <a:bodyPr anchorCtr="0" anchor="t" bIns="389300" lIns="389300" spcFirstLastPara="1" rIns="389300" wrap="square" tIns="389300">
            <a:normAutofit/>
          </a:bodyPr>
          <a:lstStyle>
            <a:lvl1pPr lvl="0" algn="ctr">
              <a:lnSpc>
                <a:spcPct val="100000"/>
              </a:lnSpc>
              <a:spcBef>
                <a:spcPts val="0"/>
              </a:spcBef>
              <a:spcAft>
                <a:spcPts val="0"/>
              </a:spcAft>
              <a:buSzPts val="8900"/>
              <a:buNone/>
              <a:defRPr sz="8900"/>
            </a:lvl1pPr>
            <a:lvl2pPr lvl="1" algn="ctr">
              <a:lnSpc>
                <a:spcPct val="100000"/>
              </a:lnSpc>
              <a:spcBef>
                <a:spcPts val="0"/>
              </a:spcBef>
              <a:spcAft>
                <a:spcPts val="0"/>
              </a:spcAft>
              <a:buSzPts val="8900"/>
              <a:buNone/>
              <a:defRPr sz="8900"/>
            </a:lvl2pPr>
            <a:lvl3pPr lvl="2" algn="ctr">
              <a:lnSpc>
                <a:spcPct val="100000"/>
              </a:lnSpc>
              <a:spcBef>
                <a:spcPts val="0"/>
              </a:spcBef>
              <a:spcAft>
                <a:spcPts val="0"/>
              </a:spcAft>
              <a:buSzPts val="8900"/>
              <a:buNone/>
              <a:defRPr sz="8900"/>
            </a:lvl3pPr>
            <a:lvl4pPr lvl="3" algn="ctr">
              <a:lnSpc>
                <a:spcPct val="100000"/>
              </a:lnSpc>
              <a:spcBef>
                <a:spcPts val="0"/>
              </a:spcBef>
              <a:spcAft>
                <a:spcPts val="0"/>
              </a:spcAft>
              <a:buSzPts val="8900"/>
              <a:buNone/>
              <a:defRPr sz="8900"/>
            </a:lvl4pPr>
            <a:lvl5pPr lvl="4" algn="ctr">
              <a:lnSpc>
                <a:spcPct val="100000"/>
              </a:lnSpc>
              <a:spcBef>
                <a:spcPts val="0"/>
              </a:spcBef>
              <a:spcAft>
                <a:spcPts val="0"/>
              </a:spcAft>
              <a:buSzPts val="8900"/>
              <a:buNone/>
              <a:defRPr sz="8900"/>
            </a:lvl5pPr>
            <a:lvl6pPr lvl="5" algn="ctr">
              <a:lnSpc>
                <a:spcPct val="100000"/>
              </a:lnSpc>
              <a:spcBef>
                <a:spcPts val="0"/>
              </a:spcBef>
              <a:spcAft>
                <a:spcPts val="0"/>
              </a:spcAft>
              <a:buSzPts val="8900"/>
              <a:buNone/>
              <a:defRPr sz="8900"/>
            </a:lvl6pPr>
            <a:lvl7pPr lvl="6" algn="ctr">
              <a:lnSpc>
                <a:spcPct val="100000"/>
              </a:lnSpc>
              <a:spcBef>
                <a:spcPts val="0"/>
              </a:spcBef>
              <a:spcAft>
                <a:spcPts val="0"/>
              </a:spcAft>
              <a:buSzPts val="8900"/>
              <a:buNone/>
              <a:defRPr sz="8900"/>
            </a:lvl7pPr>
            <a:lvl8pPr lvl="7" algn="ctr">
              <a:lnSpc>
                <a:spcPct val="100000"/>
              </a:lnSpc>
              <a:spcBef>
                <a:spcPts val="0"/>
              </a:spcBef>
              <a:spcAft>
                <a:spcPts val="0"/>
              </a:spcAft>
              <a:buSzPts val="8900"/>
              <a:buNone/>
              <a:defRPr sz="8900"/>
            </a:lvl8pPr>
            <a:lvl9pPr lvl="8" algn="ctr">
              <a:lnSpc>
                <a:spcPct val="100000"/>
              </a:lnSpc>
              <a:spcBef>
                <a:spcPts val="0"/>
              </a:spcBef>
              <a:spcAft>
                <a:spcPts val="0"/>
              </a:spcAft>
              <a:buSzPts val="8900"/>
              <a:buNone/>
              <a:defRPr sz="8900"/>
            </a:lvl9pPr>
          </a:lstStyle>
          <a:p/>
        </p:txBody>
      </p:sp>
      <p:sp>
        <p:nvSpPr>
          <p:cNvPr id="203" name="Google Shape;203;p50"/>
          <p:cNvSpPr txBox="1"/>
          <p:nvPr>
            <p:ph idx="2" type="body"/>
          </p:nvPr>
        </p:nvSpPr>
        <p:spPr>
          <a:xfrm>
            <a:off x="4939500" y="724075"/>
            <a:ext cx="3837000" cy="3695100"/>
          </a:xfrm>
          <a:prstGeom prst="rect">
            <a:avLst/>
          </a:prstGeom>
          <a:noFill/>
          <a:ln>
            <a:noFill/>
          </a:ln>
        </p:spPr>
        <p:txBody>
          <a:bodyPr anchorCtr="0" anchor="ctr" bIns="389300" lIns="389300" spcFirstLastPara="1" rIns="389300" wrap="square" tIns="389300">
            <a:normAutofit/>
          </a:bodyPr>
          <a:lstStyle>
            <a:lvl1pPr indent="-717550" lvl="0" marL="457200" algn="l">
              <a:lnSpc>
                <a:spcPct val="115000"/>
              </a:lnSpc>
              <a:spcBef>
                <a:spcPts val="0"/>
              </a:spcBef>
              <a:spcAft>
                <a:spcPts val="0"/>
              </a:spcAft>
              <a:buSzPts val="7700"/>
              <a:buChar char="●"/>
              <a:defRPr/>
            </a:lvl1pPr>
            <a:lvl2pPr indent="-609600" lvl="1" marL="914400" algn="l">
              <a:lnSpc>
                <a:spcPct val="115000"/>
              </a:lnSpc>
              <a:spcBef>
                <a:spcPts val="0"/>
              </a:spcBef>
              <a:spcAft>
                <a:spcPts val="0"/>
              </a:spcAft>
              <a:buSzPts val="6000"/>
              <a:buChar char="○"/>
              <a:defRPr/>
            </a:lvl2pPr>
            <a:lvl3pPr indent="-609600" lvl="2" marL="1371600" algn="l">
              <a:lnSpc>
                <a:spcPct val="115000"/>
              </a:lnSpc>
              <a:spcBef>
                <a:spcPts val="0"/>
              </a:spcBef>
              <a:spcAft>
                <a:spcPts val="0"/>
              </a:spcAft>
              <a:buSzPts val="6000"/>
              <a:buChar char="■"/>
              <a:defRPr/>
            </a:lvl3pPr>
            <a:lvl4pPr indent="-609600" lvl="3" marL="1828800" algn="l">
              <a:lnSpc>
                <a:spcPct val="115000"/>
              </a:lnSpc>
              <a:spcBef>
                <a:spcPts val="0"/>
              </a:spcBef>
              <a:spcAft>
                <a:spcPts val="0"/>
              </a:spcAft>
              <a:buSzPts val="6000"/>
              <a:buChar char="●"/>
              <a:defRPr/>
            </a:lvl4pPr>
            <a:lvl5pPr indent="-609600" lvl="4" marL="2286000" algn="l">
              <a:lnSpc>
                <a:spcPct val="115000"/>
              </a:lnSpc>
              <a:spcBef>
                <a:spcPts val="0"/>
              </a:spcBef>
              <a:spcAft>
                <a:spcPts val="0"/>
              </a:spcAft>
              <a:buSzPts val="6000"/>
              <a:buChar char="○"/>
              <a:defRPr/>
            </a:lvl5pPr>
            <a:lvl6pPr indent="-609600" lvl="5" marL="2743200" algn="l">
              <a:lnSpc>
                <a:spcPct val="115000"/>
              </a:lnSpc>
              <a:spcBef>
                <a:spcPts val="0"/>
              </a:spcBef>
              <a:spcAft>
                <a:spcPts val="0"/>
              </a:spcAft>
              <a:buSzPts val="6000"/>
              <a:buChar char="■"/>
              <a:defRPr/>
            </a:lvl6pPr>
            <a:lvl7pPr indent="-609600" lvl="6" marL="3200400" algn="l">
              <a:lnSpc>
                <a:spcPct val="115000"/>
              </a:lnSpc>
              <a:spcBef>
                <a:spcPts val="0"/>
              </a:spcBef>
              <a:spcAft>
                <a:spcPts val="0"/>
              </a:spcAft>
              <a:buSzPts val="6000"/>
              <a:buChar char="●"/>
              <a:defRPr/>
            </a:lvl7pPr>
            <a:lvl8pPr indent="-609600" lvl="7" marL="3657600" algn="l">
              <a:lnSpc>
                <a:spcPct val="115000"/>
              </a:lnSpc>
              <a:spcBef>
                <a:spcPts val="0"/>
              </a:spcBef>
              <a:spcAft>
                <a:spcPts val="0"/>
              </a:spcAft>
              <a:buSzPts val="6000"/>
              <a:buChar char="○"/>
              <a:defRPr/>
            </a:lvl8pPr>
            <a:lvl9pPr indent="-609600" lvl="8" marL="4114800" algn="l">
              <a:lnSpc>
                <a:spcPct val="115000"/>
              </a:lnSpc>
              <a:spcBef>
                <a:spcPts val="0"/>
              </a:spcBef>
              <a:spcAft>
                <a:spcPts val="0"/>
              </a:spcAft>
              <a:buSzPts val="6000"/>
              <a:buChar char="■"/>
              <a:defRPr/>
            </a:lvl9pPr>
          </a:lstStyle>
          <a:p/>
        </p:txBody>
      </p:sp>
      <p:sp>
        <p:nvSpPr>
          <p:cNvPr id="204" name="Google Shape;204;p50"/>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05" name="Shape 205"/>
        <p:cNvGrpSpPr/>
        <p:nvPr/>
      </p:nvGrpSpPr>
      <p:grpSpPr>
        <a:xfrm>
          <a:off x="0" y="0"/>
          <a:ext cx="0" cy="0"/>
          <a:chOff x="0" y="0"/>
          <a:chExt cx="0" cy="0"/>
        </a:xfrm>
      </p:grpSpPr>
      <p:sp>
        <p:nvSpPr>
          <p:cNvPr id="206" name="Google Shape;206;p51"/>
          <p:cNvSpPr txBox="1"/>
          <p:nvPr>
            <p:ph idx="1" type="body"/>
          </p:nvPr>
        </p:nvSpPr>
        <p:spPr>
          <a:xfrm>
            <a:off x="311700" y="4230575"/>
            <a:ext cx="5998800" cy="605100"/>
          </a:xfrm>
          <a:prstGeom prst="rect">
            <a:avLst/>
          </a:prstGeom>
          <a:noFill/>
          <a:ln>
            <a:noFill/>
          </a:ln>
        </p:spPr>
        <p:txBody>
          <a:bodyPr anchorCtr="0" anchor="ctr" bIns="389300" lIns="389300" spcFirstLastPara="1" rIns="389300" wrap="square" tIns="389300">
            <a:normAutofit/>
          </a:bodyPr>
          <a:lstStyle>
            <a:lvl1pPr indent="-228600" lvl="0" marL="457200" algn="l">
              <a:lnSpc>
                <a:spcPct val="100000"/>
              </a:lnSpc>
              <a:spcBef>
                <a:spcPts val="0"/>
              </a:spcBef>
              <a:spcAft>
                <a:spcPts val="0"/>
              </a:spcAft>
              <a:buSzPts val="7700"/>
              <a:buNone/>
              <a:defRPr/>
            </a:lvl1pPr>
          </a:lstStyle>
          <a:p/>
        </p:txBody>
      </p:sp>
      <p:sp>
        <p:nvSpPr>
          <p:cNvPr id="207" name="Google Shape;207;p51"/>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08" name="Shape 208"/>
        <p:cNvGrpSpPr/>
        <p:nvPr/>
      </p:nvGrpSpPr>
      <p:grpSpPr>
        <a:xfrm>
          <a:off x="0" y="0"/>
          <a:ext cx="0" cy="0"/>
          <a:chOff x="0" y="0"/>
          <a:chExt cx="0" cy="0"/>
        </a:xfrm>
      </p:grpSpPr>
      <p:sp>
        <p:nvSpPr>
          <p:cNvPr id="209" name="Google Shape;209;p52"/>
          <p:cNvSpPr txBox="1"/>
          <p:nvPr>
            <p:ph hasCustomPrompt="1" type="title"/>
          </p:nvPr>
        </p:nvSpPr>
        <p:spPr>
          <a:xfrm>
            <a:off x="311700" y="1106125"/>
            <a:ext cx="8520900" cy="1963500"/>
          </a:xfrm>
          <a:prstGeom prst="rect">
            <a:avLst/>
          </a:prstGeom>
          <a:noFill/>
          <a:ln>
            <a:noFill/>
          </a:ln>
        </p:spPr>
        <p:txBody>
          <a:bodyPr anchorCtr="0" anchor="b" bIns="389300" lIns="389300" spcFirstLastPara="1" rIns="389300" wrap="square" tIns="389300">
            <a:normAutofit/>
          </a:bodyPr>
          <a:lstStyle>
            <a:lvl1pPr lvl="0" algn="ctr">
              <a:lnSpc>
                <a:spcPct val="100000"/>
              </a:lnSpc>
              <a:spcBef>
                <a:spcPts val="0"/>
              </a:spcBef>
              <a:spcAft>
                <a:spcPts val="0"/>
              </a:spcAft>
              <a:buSzPts val="51100"/>
              <a:buNone/>
              <a:defRPr sz="51100"/>
            </a:lvl1pPr>
            <a:lvl2pPr lvl="1" algn="ctr">
              <a:lnSpc>
                <a:spcPct val="100000"/>
              </a:lnSpc>
              <a:spcBef>
                <a:spcPts val="0"/>
              </a:spcBef>
              <a:spcAft>
                <a:spcPts val="0"/>
              </a:spcAft>
              <a:buSzPts val="51100"/>
              <a:buNone/>
              <a:defRPr sz="51100"/>
            </a:lvl2pPr>
            <a:lvl3pPr lvl="2" algn="ctr">
              <a:lnSpc>
                <a:spcPct val="100000"/>
              </a:lnSpc>
              <a:spcBef>
                <a:spcPts val="0"/>
              </a:spcBef>
              <a:spcAft>
                <a:spcPts val="0"/>
              </a:spcAft>
              <a:buSzPts val="51100"/>
              <a:buNone/>
              <a:defRPr sz="51100"/>
            </a:lvl3pPr>
            <a:lvl4pPr lvl="3" algn="ctr">
              <a:lnSpc>
                <a:spcPct val="100000"/>
              </a:lnSpc>
              <a:spcBef>
                <a:spcPts val="0"/>
              </a:spcBef>
              <a:spcAft>
                <a:spcPts val="0"/>
              </a:spcAft>
              <a:buSzPts val="51100"/>
              <a:buNone/>
              <a:defRPr sz="51100"/>
            </a:lvl4pPr>
            <a:lvl5pPr lvl="4" algn="ctr">
              <a:lnSpc>
                <a:spcPct val="100000"/>
              </a:lnSpc>
              <a:spcBef>
                <a:spcPts val="0"/>
              </a:spcBef>
              <a:spcAft>
                <a:spcPts val="0"/>
              </a:spcAft>
              <a:buSzPts val="51100"/>
              <a:buNone/>
              <a:defRPr sz="51100"/>
            </a:lvl5pPr>
            <a:lvl6pPr lvl="5" algn="ctr">
              <a:lnSpc>
                <a:spcPct val="100000"/>
              </a:lnSpc>
              <a:spcBef>
                <a:spcPts val="0"/>
              </a:spcBef>
              <a:spcAft>
                <a:spcPts val="0"/>
              </a:spcAft>
              <a:buSzPts val="51100"/>
              <a:buNone/>
              <a:defRPr sz="51100"/>
            </a:lvl6pPr>
            <a:lvl7pPr lvl="6" algn="ctr">
              <a:lnSpc>
                <a:spcPct val="100000"/>
              </a:lnSpc>
              <a:spcBef>
                <a:spcPts val="0"/>
              </a:spcBef>
              <a:spcAft>
                <a:spcPts val="0"/>
              </a:spcAft>
              <a:buSzPts val="51100"/>
              <a:buNone/>
              <a:defRPr sz="51100"/>
            </a:lvl7pPr>
            <a:lvl8pPr lvl="7" algn="ctr">
              <a:lnSpc>
                <a:spcPct val="100000"/>
              </a:lnSpc>
              <a:spcBef>
                <a:spcPts val="0"/>
              </a:spcBef>
              <a:spcAft>
                <a:spcPts val="0"/>
              </a:spcAft>
              <a:buSzPts val="51100"/>
              <a:buNone/>
              <a:defRPr sz="51100"/>
            </a:lvl8pPr>
            <a:lvl9pPr lvl="8" algn="ctr">
              <a:lnSpc>
                <a:spcPct val="100000"/>
              </a:lnSpc>
              <a:spcBef>
                <a:spcPts val="0"/>
              </a:spcBef>
              <a:spcAft>
                <a:spcPts val="0"/>
              </a:spcAft>
              <a:buSzPts val="51100"/>
              <a:buNone/>
              <a:defRPr sz="51100"/>
            </a:lvl9pPr>
          </a:lstStyle>
          <a:p>
            <a:r>
              <a:t>xx%</a:t>
            </a:r>
          </a:p>
        </p:txBody>
      </p:sp>
      <p:sp>
        <p:nvSpPr>
          <p:cNvPr id="210" name="Google Shape;210;p52"/>
          <p:cNvSpPr txBox="1"/>
          <p:nvPr>
            <p:ph idx="1" type="body"/>
          </p:nvPr>
        </p:nvSpPr>
        <p:spPr>
          <a:xfrm>
            <a:off x="311700" y="3152225"/>
            <a:ext cx="8520900" cy="1300800"/>
          </a:xfrm>
          <a:prstGeom prst="rect">
            <a:avLst/>
          </a:prstGeom>
          <a:noFill/>
          <a:ln>
            <a:noFill/>
          </a:ln>
        </p:spPr>
        <p:txBody>
          <a:bodyPr anchorCtr="0" anchor="t" bIns="389300" lIns="389300" spcFirstLastPara="1" rIns="389300" wrap="square" tIns="389300">
            <a:normAutofit/>
          </a:bodyPr>
          <a:lstStyle>
            <a:lvl1pPr indent="-717550" lvl="0" marL="457200" algn="ctr">
              <a:lnSpc>
                <a:spcPct val="115000"/>
              </a:lnSpc>
              <a:spcBef>
                <a:spcPts val="0"/>
              </a:spcBef>
              <a:spcAft>
                <a:spcPts val="0"/>
              </a:spcAft>
              <a:buSzPts val="7700"/>
              <a:buChar char="●"/>
              <a:defRPr/>
            </a:lvl1pPr>
            <a:lvl2pPr indent="-609600" lvl="1" marL="914400" algn="ctr">
              <a:lnSpc>
                <a:spcPct val="115000"/>
              </a:lnSpc>
              <a:spcBef>
                <a:spcPts val="0"/>
              </a:spcBef>
              <a:spcAft>
                <a:spcPts val="0"/>
              </a:spcAft>
              <a:buSzPts val="6000"/>
              <a:buChar char="○"/>
              <a:defRPr/>
            </a:lvl2pPr>
            <a:lvl3pPr indent="-609600" lvl="2" marL="1371600" algn="ctr">
              <a:lnSpc>
                <a:spcPct val="115000"/>
              </a:lnSpc>
              <a:spcBef>
                <a:spcPts val="0"/>
              </a:spcBef>
              <a:spcAft>
                <a:spcPts val="0"/>
              </a:spcAft>
              <a:buSzPts val="6000"/>
              <a:buChar char="■"/>
              <a:defRPr/>
            </a:lvl3pPr>
            <a:lvl4pPr indent="-609600" lvl="3" marL="1828800" algn="ctr">
              <a:lnSpc>
                <a:spcPct val="115000"/>
              </a:lnSpc>
              <a:spcBef>
                <a:spcPts val="0"/>
              </a:spcBef>
              <a:spcAft>
                <a:spcPts val="0"/>
              </a:spcAft>
              <a:buSzPts val="6000"/>
              <a:buChar char="●"/>
              <a:defRPr/>
            </a:lvl4pPr>
            <a:lvl5pPr indent="-609600" lvl="4" marL="2286000" algn="ctr">
              <a:lnSpc>
                <a:spcPct val="115000"/>
              </a:lnSpc>
              <a:spcBef>
                <a:spcPts val="0"/>
              </a:spcBef>
              <a:spcAft>
                <a:spcPts val="0"/>
              </a:spcAft>
              <a:buSzPts val="6000"/>
              <a:buChar char="○"/>
              <a:defRPr/>
            </a:lvl5pPr>
            <a:lvl6pPr indent="-609600" lvl="5" marL="2743200" algn="ctr">
              <a:lnSpc>
                <a:spcPct val="115000"/>
              </a:lnSpc>
              <a:spcBef>
                <a:spcPts val="0"/>
              </a:spcBef>
              <a:spcAft>
                <a:spcPts val="0"/>
              </a:spcAft>
              <a:buSzPts val="6000"/>
              <a:buChar char="■"/>
              <a:defRPr/>
            </a:lvl6pPr>
            <a:lvl7pPr indent="-609600" lvl="6" marL="3200400" algn="ctr">
              <a:lnSpc>
                <a:spcPct val="115000"/>
              </a:lnSpc>
              <a:spcBef>
                <a:spcPts val="0"/>
              </a:spcBef>
              <a:spcAft>
                <a:spcPts val="0"/>
              </a:spcAft>
              <a:buSzPts val="6000"/>
              <a:buChar char="●"/>
              <a:defRPr/>
            </a:lvl7pPr>
            <a:lvl8pPr indent="-609600" lvl="7" marL="3657600" algn="ctr">
              <a:lnSpc>
                <a:spcPct val="115000"/>
              </a:lnSpc>
              <a:spcBef>
                <a:spcPts val="0"/>
              </a:spcBef>
              <a:spcAft>
                <a:spcPts val="0"/>
              </a:spcAft>
              <a:buSzPts val="6000"/>
              <a:buChar char="○"/>
              <a:defRPr/>
            </a:lvl8pPr>
            <a:lvl9pPr indent="-609600" lvl="8" marL="4114800" algn="ctr">
              <a:lnSpc>
                <a:spcPct val="115000"/>
              </a:lnSpc>
              <a:spcBef>
                <a:spcPts val="0"/>
              </a:spcBef>
              <a:spcAft>
                <a:spcPts val="0"/>
              </a:spcAft>
              <a:buSzPts val="6000"/>
              <a:buChar char="■"/>
              <a:defRPr/>
            </a:lvl9pPr>
          </a:lstStyle>
          <a:p/>
        </p:txBody>
      </p:sp>
      <p:sp>
        <p:nvSpPr>
          <p:cNvPr id="211" name="Google Shape;211;p52"/>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2" name="Shape 212"/>
        <p:cNvGrpSpPr/>
        <p:nvPr/>
      </p:nvGrpSpPr>
      <p:grpSpPr>
        <a:xfrm>
          <a:off x="0" y="0"/>
          <a:ext cx="0" cy="0"/>
          <a:chOff x="0" y="0"/>
          <a:chExt cx="0" cy="0"/>
        </a:xfrm>
      </p:grpSpPr>
      <p:sp>
        <p:nvSpPr>
          <p:cNvPr id="213" name="Google Shape;213;p53"/>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6" Type="http://schemas.openxmlformats.org/officeDocument/2006/relationships/theme" Target="../theme/theme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0" Type="http://schemas.openxmlformats.org/officeDocument/2006/relationships/slideLayout" Target="../slideLayouts/slideLayout25.xml"/><Relationship Id="rId13" Type="http://schemas.openxmlformats.org/officeDocument/2006/relationships/slideLayout" Target="../slideLayouts/slideLayout28.xml"/><Relationship Id="rId12" Type="http://schemas.openxmlformats.org/officeDocument/2006/relationships/slideLayout" Target="../slideLayouts/slideLayout27.xml"/><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5" Type="http://schemas.openxmlformats.org/officeDocument/2006/relationships/slideLayout" Target="../slideLayouts/slideLayout30.xml"/><Relationship Id="rId14" Type="http://schemas.openxmlformats.org/officeDocument/2006/relationships/slideLayout" Target="../slideLayouts/slideLayout29.xml"/><Relationship Id="rId16" Type="http://schemas.openxmlformats.org/officeDocument/2006/relationships/theme" Target="../theme/theme1.xml"/><Relationship Id="rId5" Type="http://schemas.openxmlformats.org/officeDocument/2006/relationships/slideLayout" Target="../slideLayouts/slideLayout20.xml"/><Relationship Id="rId6" Type="http://schemas.openxmlformats.org/officeDocument/2006/relationships/slideLayout" Target="../slideLayouts/slideLayout21.xml"/><Relationship Id="rId7" Type="http://schemas.openxmlformats.org/officeDocument/2006/relationships/slideLayout" Target="../slideLayouts/slideLayout22.xml"/><Relationship Id="rId8"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41.xml"/><Relationship Id="rId10" Type="http://schemas.openxmlformats.org/officeDocument/2006/relationships/slideLayout" Target="../slideLayouts/slideLayout40.xml"/><Relationship Id="rId12" Type="http://schemas.openxmlformats.org/officeDocument/2006/relationships/theme" Target="../theme/theme2.xml"/><Relationship Id="rId1" Type="http://schemas.openxmlformats.org/officeDocument/2006/relationships/slideLayout" Target="../slideLayouts/slideLayout31.xml"/><Relationship Id="rId2" Type="http://schemas.openxmlformats.org/officeDocument/2006/relationships/slideLayout" Target="../slideLayouts/slideLayout32.xml"/><Relationship Id="rId3" Type="http://schemas.openxmlformats.org/officeDocument/2006/relationships/slideLayout" Target="../slideLayouts/slideLayout33.xml"/><Relationship Id="rId4" Type="http://schemas.openxmlformats.org/officeDocument/2006/relationships/slideLayout" Target="../slideLayouts/slideLayout34.xml"/><Relationship Id="rId9" Type="http://schemas.openxmlformats.org/officeDocument/2006/relationships/slideLayout" Target="../slideLayouts/slideLayout39.xml"/><Relationship Id="rId5" Type="http://schemas.openxmlformats.org/officeDocument/2006/relationships/slideLayout" Target="../slideLayouts/slideLayout35.xml"/><Relationship Id="rId6" Type="http://schemas.openxmlformats.org/officeDocument/2006/relationships/slideLayout" Target="../slideLayouts/slideLayout36.xml"/><Relationship Id="rId7" Type="http://schemas.openxmlformats.org/officeDocument/2006/relationships/slideLayout" Target="../slideLayouts/slideLayout37.xml"/><Relationship Id="rId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9"/>
          <p:cNvSpPr txBox="1"/>
          <p:nvPr>
            <p:ph type="title"/>
          </p:nvPr>
        </p:nvSpPr>
        <p:spPr>
          <a:xfrm>
            <a:off x="311700" y="445025"/>
            <a:ext cx="85203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9"/>
          <p:cNvSpPr txBox="1"/>
          <p:nvPr>
            <p:ph idx="1" type="body"/>
          </p:nvPr>
        </p:nvSpPr>
        <p:spPr>
          <a:xfrm>
            <a:off x="311700" y="1152475"/>
            <a:ext cx="85203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9"/>
          <p:cNvSpPr txBox="1"/>
          <p:nvPr>
            <p:ph idx="12" type="sldNum"/>
          </p:nvPr>
        </p:nvSpPr>
        <p:spPr>
          <a:xfrm>
            <a:off x="8472458" y="4663217"/>
            <a:ext cx="5490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lt1"/>
        </a:solidFill>
      </p:bgPr>
    </p:bg>
    <p:spTree>
      <p:nvGrpSpPr>
        <p:cNvPr id="70" name="Shape 70"/>
        <p:cNvGrpSpPr/>
        <p:nvPr/>
      </p:nvGrpSpPr>
      <p:grpSpPr>
        <a:xfrm>
          <a:off x="0" y="0"/>
          <a:ext cx="0" cy="0"/>
          <a:chOff x="0" y="0"/>
          <a:chExt cx="0" cy="0"/>
        </a:xfrm>
      </p:grpSpPr>
      <p:sp>
        <p:nvSpPr>
          <p:cNvPr id="71" name="Google Shape;71;p21"/>
          <p:cNvSpPr txBox="1"/>
          <p:nvPr>
            <p:ph type="title"/>
          </p:nvPr>
        </p:nvSpPr>
        <p:spPr>
          <a:xfrm>
            <a:off x="893700" y="358388"/>
            <a:ext cx="6462600" cy="8574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1pPr>
            <a:lvl2pPr lvl="1"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2pPr>
            <a:lvl3pPr lvl="2"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3pPr>
            <a:lvl4pPr lvl="3"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4pPr>
            <a:lvl5pPr lvl="4"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5pPr>
            <a:lvl6pPr lvl="5"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6pPr>
            <a:lvl7pPr lvl="6"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7pPr>
            <a:lvl8pPr lvl="7"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8pPr>
            <a:lvl9pPr lvl="8" marR="0" rtl="0" algn="l">
              <a:lnSpc>
                <a:spcPct val="100000"/>
              </a:lnSpc>
              <a:spcBef>
                <a:spcPts val="0"/>
              </a:spcBef>
              <a:spcAft>
                <a:spcPts val="0"/>
              </a:spcAft>
              <a:buClr>
                <a:schemeClr val="accent6"/>
              </a:buClr>
              <a:buSzPts val="3200"/>
              <a:buFont typeface="Raleway"/>
              <a:buNone/>
              <a:defRPr b="0" i="0" sz="3200" u="none" cap="none" strike="noStrike">
                <a:solidFill>
                  <a:schemeClr val="accent6"/>
                </a:solidFill>
                <a:latin typeface="Raleway"/>
                <a:ea typeface="Raleway"/>
                <a:cs typeface="Raleway"/>
                <a:sym typeface="Raleway"/>
              </a:defRPr>
            </a:lvl9pPr>
          </a:lstStyle>
          <a:p/>
        </p:txBody>
      </p:sp>
      <p:sp>
        <p:nvSpPr>
          <p:cNvPr id="72" name="Google Shape;72;p21"/>
          <p:cNvSpPr txBox="1"/>
          <p:nvPr>
            <p:ph idx="1" type="body"/>
          </p:nvPr>
        </p:nvSpPr>
        <p:spPr>
          <a:xfrm>
            <a:off x="893700" y="1373588"/>
            <a:ext cx="6462600" cy="3552300"/>
          </a:xfrm>
          <a:prstGeom prst="rect">
            <a:avLst/>
          </a:prstGeom>
          <a:noFill/>
          <a:ln>
            <a:noFill/>
          </a:ln>
        </p:spPr>
        <p:txBody>
          <a:bodyPr anchorCtr="0" anchor="t" bIns="91425" lIns="91425" spcFirstLastPara="1" rIns="91425" wrap="square" tIns="91425">
            <a:noAutofit/>
          </a:bodyPr>
          <a:lstStyle>
            <a:lvl1pPr indent="-381000" lvl="0" marL="457200" marR="0" rtl="0" algn="l">
              <a:lnSpc>
                <a:spcPct val="100000"/>
              </a:lnSpc>
              <a:spcBef>
                <a:spcPts val="600"/>
              </a:spcBef>
              <a:spcAft>
                <a:spcPts val="0"/>
              </a:spcAft>
              <a:buClr>
                <a:schemeClr val="accent6"/>
              </a:buClr>
              <a:buSzPts val="2400"/>
              <a:buFont typeface="Lato"/>
              <a:buChar char="▷"/>
              <a:defRPr b="0" i="0" sz="2400" u="none" cap="none" strike="noStrike">
                <a:solidFill>
                  <a:schemeClr val="dk1"/>
                </a:solidFill>
                <a:latin typeface="Lato"/>
                <a:ea typeface="Lato"/>
                <a:cs typeface="Lato"/>
                <a:sym typeface="Lato"/>
              </a:defRPr>
            </a:lvl1pPr>
            <a:lvl2pPr indent="-381000" lvl="1" marL="9144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2pPr>
            <a:lvl3pPr indent="-381000" lvl="2" marL="13716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3pPr>
            <a:lvl4pPr indent="-381000" lvl="3" marL="18288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4pPr>
            <a:lvl5pPr indent="-381000" lvl="4" marL="22860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5pPr>
            <a:lvl6pPr indent="-381000" lvl="5" marL="27432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6pPr>
            <a:lvl7pPr indent="-381000" lvl="6" marL="32004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7pPr>
            <a:lvl8pPr indent="-381000" lvl="7" marL="36576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8pPr>
            <a:lvl9pPr indent="-381000" lvl="8" marL="4114800" marR="0" rtl="0" algn="l">
              <a:lnSpc>
                <a:spcPct val="100000"/>
              </a:lnSpc>
              <a:spcBef>
                <a:spcPts val="0"/>
              </a:spcBef>
              <a:spcAft>
                <a:spcPts val="0"/>
              </a:spcAft>
              <a:buClr>
                <a:schemeClr val="dk1"/>
              </a:buClr>
              <a:buSzPts val="2400"/>
              <a:buFont typeface="Lato"/>
              <a:buChar char="■"/>
              <a:defRPr b="0" i="0" sz="2400" u="none" cap="none" strike="noStrike">
                <a:solidFill>
                  <a:schemeClr val="dk1"/>
                </a:solidFill>
                <a:latin typeface="Lato"/>
                <a:ea typeface="Lato"/>
                <a:cs typeface="Lato"/>
                <a:sym typeface="Lato"/>
              </a:defRPr>
            </a:lvl9pPr>
          </a:lstStyle>
          <a:p/>
        </p:txBody>
      </p:sp>
      <p:sp>
        <p:nvSpPr>
          <p:cNvPr id="73" name="Google Shape;73;p21"/>
          <p:cNvSpPr txBox="1"/>
          <p:nvPr>
            <p:ph idx="12" type="sldNum"/>
          </p:nvPr>
        </p:nvSpPr>
        <p:spPr>
          <a:xfrm>
            <a:off x="8480575" y="4696933"/>
            <a:ext cx="548700" cy="313500"/>
          </a:xfrm>
          <a:prstGeom prst="rect">
            <a:avLst/>
          </a:prstGeom>
          <a:noFill/>
          <a:ln>
            <a:noFill/>
          </a:ln>
        </p:spPr>
        <p:txBody>
          <a:bodyPr anchorCtr="0" anchor="t"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1pPr>
            <a:lvl2pPr indent="0" lvl="1"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2pPr>
            <a:lvl3pPr indent="0" lvl="2"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3pPr>
            <a:lvl4pPr indent="0" lvl="3"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4pPr>
            <a:lvl5pPr indent="0" lvl="4"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5pPr>
            <a:lvl6pPr indent="0" lvl="5"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6pPr>
            <a:lvl7pPr indent="0" lvl="6"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7pPr>
            <a:lvl8pPr indent="0" lvl="7"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8pPr>
            <a:lvl9pPr indent="0" lvl="8" marL="0" marR="0" rtl="0" algn="r">
              <a:lnSpc>
                <a:spcPct val="100000"/>
              </a:lnSpc>
              <a:spcBef>
                <a:spcPts val="0"/>
              </a:spcBef>
              <a:spcAft>
                <a:spcPts val="0"/>
              </a:spcAft>
              <a:buClr>
                <a:srgbClr val="000000"/>
              </a:buClr>
              <a:buSzPts val="1300"/>
              <a:buFont typeface="Arial"/>
              <a:buNone/>
              <a:defRPr b="0" i="0" sz="1300" u="none" cap="none" strike="noStrike">
                <a:solidFill>
                  <a:schemeClr val="accent6"/>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Lst>
  <p:transition>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169" name="Shape 169"/>
        <p:cNvGrpSpPr/>
        <p:nvPr/>
      </p:nvGrpSpPr>
      <p:grpSpPr>
        <a:xfrm>
          <a:off x="0" y="0"/>
          <a:ext cx="0" cy="0"/>
          <a:chOff x="0" y="0"/>
          <a:chExt cx="0" cy="0"/>
        </a:xfrm>
      </p:grpSpPr>
      <p:sp>
        <p:nvSpPr>
          <p:cNvPr id="170" name="Google Shape;170;p23"/>
          <p:cNvSpPr txBox="1"/>
          <p:nvPr>
            <p:ph type="title"/>
          </p:nvPr>
        </p:nvSpPr>
        <p:spPr>
          <a:xfrm>
            <a:off x="311700" y="445025"/>
            <a:ext cx="8520900" cy="572400"/>
          </a:xfrm>
          <a:prstGeom prst="rect">
            <a:avLst/>
          </a:prstGeom>
          <a:noFill/>
          <a:ln>
            <a:noFill/>
          </a:ln>
        </p:spPr>
        <p:txBody>
          <a:bodyPr anchorCtr="0" anchor="t" bIns="389300" lIns="389300" spcFirstLastPara="1" rIns="389300" wrap="square" tIns="389300">
            <a:normAutofit/>
          </a:bodyPr>
          <a:lstStyle>
            <a:lvl1pPr lvl="0"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11900"/>
              <a:buFont typeface="Arial"/>
              <a:buNone/>
              <a:defRPr b="0" i="0" sz="11900" u="none" cap="none" strike="noStrike">
                <a:solidFill>
                  <a:schemeClr val="dk1"/>
                </a:solidFill>
                <a:latin typeface="Arial"/>
                <a:ea typeface="Arial"/>
                <a:cs typeface="Arial"/>
                <a:sym typeface="Arial"/>
              </a:defRPr>
            </a:lvl9pPr>
          </a:lstStyle>
          <a:p/>
        </p:txBody>
      </p:sp>
      <p:sp>
        <p:nvSpPr>
          <p:cNvPr id="171" name="Google Shape;171;p23"/>
          <p:cNvSpPr txBox="1"/>
          <p:nvPr>
            <p:ph idx="1" type="body"/>
          </p:nvPr>
        </p:nvSpPr>
        <p:spPr>
          <a:xfrm>
            <a:off x="311700" y="1152475"/>
            <a:ext cx="8520900" cy="3416400"/>
          </a:xfrm>
          <a:prstGeom prst="rect">
            <a:avLst/>
          </a:prstGeom>
          <a:noFill/>
          <a:ln>
            <a:noFill/>
          </a:ln>
        </p:spPr>
        <p:txBody>
          <a:bodyPr anchorCtr="0" anchor="t" bIns="389300" lIns="389300" spcFirstLastPara="1" rIns="389300" wrap="square" tIns="389300">
            <a:normAutofit/>
          </a:bodyPr>
          <a:lstStyle>
            <a:lvl1pPr indent="-717550" lvl="0" marL="457200" marR="0" rtl="0" algn="l">
              <a:lnSpc>
                <a:spcPct val="115000"/>
              </a:lnSpc>
              <a:spcBef>
                <a:spcPts val="0"/>
              </a:spcBef>
              <a:spcAft>
                <a:spcPts val="0"/>
              </a:spcAft>
              <a:buClr>
                <a:schemeClr val="dk2"/>
              </a:buClr>
              <a:buSzPts val="7700"/>
              <a:buFont typeface="Arial"/>
              <a:buChar char="●"/>
              <a:defRPr b="0" i="0" sz="7700" u="none" cap="none" strike="noStrike">
                <a:solidFill>
                  <a:schemeClr val="dk2"/>
                </a:solidFill>
                <a:latin typeface="Arial"/>
                <a:ea typeface="Arial"/>
                <a:cs typeface="Arial"/>
                <a:sym typeface="Arial"/>
              </a:defRPr>
            </a:lvl1pPr>
            <a:lvl2pPr indent="-609600" lvl="1" marL="9144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2pPr>
            <a:lvl3pPr indent="-609600" lvl="2" marL="13716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3pPr>
            <a:lvl4pPr indent="-609600" lvl="3" marL="18288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4pPr>
            <a:lvl5pPr indent="-609600" lvl="4" marL="22860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5pPr>
            <a:lvl6pPr indent="-609600" lvl="5" marL="27432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6pPr>
            <a:lvl7pPr indent="-609600" lvl="6" marL="32004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7pPr>
            <a:lvl8pPr indent="-609600" lvl="7" marL="36576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8pPr>
            <a:lvl9pPr indent="-609600" lvl="8" marL="4114800" marR="0" rtl="0" algn="l">
              <a:lnSpc>
                <a:spcPct val="115000"/>
              </a:lnSpc>
              <a:spcBef>
                <a:spcPts val="0"/>
              </a:spcBef>
              <a:spcAft>
                <a:spcPts val="0"/>
              </a:spcAft>
              <a:buClr>
                <a:schemeClr val="dk2"/>
              </a:buClr>
              <a:buSzPts val="6000"/>
              <a:buFont typeface="Arial"/>
              <a:buChar char="■"/>
              <a:defRPr b="0" i="0" sz="6000" u="none" cap="none" strike="noStrike">
                <a:solidFill>
                  <a:schemeClr val="dk2"/>
                </a:solidFill>
                <a:latin typeface="Arial"/>
                <a:ea typeface="Arial"/>
                <a:cs typeface="Arial"/>
                <a:sym typeface="Arial"/>
              </a:defRPr>
            </a:lvl9pPr>
          </a:lstStyle>
          <a:p/>
        </p:txBody>
      </p:sp>
      <p:sp>
        <p:nvSpPr>
          <p:cNvPr id="172" name="Google Shape;172;p23"/>
          <p:cNvSpPr txBox="1"/>
          <p:nvPr>
            <p:ph idx="12" type="sldNum"/>
          </p:nvPr>
        </p:nvSpPr>
        <p:spPr>
          <a:xfrm>
            <a:off x="8472458" y="4663217"/>
            <a:ext cx="549000" cy="393600"/>
          </a:xfrm>
          <a:prstGeom prst="rect">
            <a:avLst/>
          </a:prstGeom>
          <a:noFill/>
          <a:ln>
            <a:noFill/>
          </a:ln>
        </p:spPr>
        <p:txBody>
          <a:bodyPr anchorCtr="0" anchor="ctr" bIns="389300" lIns="389300" spcFirstLastPara="1" rIns="389300" wrap="square" tIns="389300">
            <a:normAutofit/>
          </a:bodyPr>
          <a:lstStyle>
            <a:lvl1pPr indent="0" lvl="0"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4300"/>
              <a:buFont typeface="Arial"/>
              <a:buNone/>
              <a:defRPr b="0" i="0" sz="4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6.png"/><Relationship Id="rId4" Type="http://schemas.openxmlformats.org/officeDocument/2006/relationships/image" Target="../media/image5.png"/><Relationship Id="rId5"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8.png"/><Relationship Id="rId6"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png"/><Relationship Id="rId4" Type="http://schemas.openxmlformats.org/officeDocument/2006/relationships/image" Target="../media/image22.png"/><Relationship Id="rId5"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1.xml"/><Relationship Id="rId3" Type="http://schemas.openxmlformats.org/officeDocument/2006/relationships/image" Target="../media/image2.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2.png"/><Relationship Id="rId4" Type="http://schemas.openxmlformats.org/officeDocument/2006/relationships/hyperlink" Target="https://www.cardiffcouncilforms.co.uk/article/1684/" TargetMode="External"/><Relationship Id="rId5" Type="http://schemas.openxmlformats.org/officeDocument/2006/relationships/image" Target="../media/image1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2.png"/><Relationship Id="rId4" Type="http://schemas.openxmlformats.org/officeDocument/2006/relationships/hyperlink" Target="https://whitchurchprm.web11.juniperwebsites.co.uk/" TargetMode="External"/><Relationship Id="rId5" Type="http://schemas.openxmlformats.org/officeDocument/2006/relationships/image" Target="../media/image23.png"/><Relationship Id="rId6"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7.xml"/><Relationship Id="rId3"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8.xml"/><Relationship Id="rId3" Type="http://schemas.openxmlformats.org/officeDocument/2006/relationships/image" Target="../media/image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9.xml"/><Relationship Id="rId3" Type="http://schemas.openxmlformats.org/officeDocument/2006/relationships/image" Target="../media/image2.png"/><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0.xml"/><Relationship Id="rId3"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2.xml"/><Relationship Id="rId3"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3.xml"/><Relationship Id="rId3"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4.xml"/><Relationship Id="rId3" Type="http://schemas.openxmlformats.org/officeDocument/2006/relationships/image" Target="../media/image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2.png"/><Relationship Id="rId4" Type="http://schemas.openxmlformats.org/officeDocument/2006/relationships/image" Target="../media/image19.png"/><Relationship Id="rId5"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17" name="Shape 217"/>
        <p:cNvGrpSpPr/>
        <p:nvPr/>
      </p:nvGrpSpPr>
      <p:grpSpPr>
        <a:xfrm>
          <a:off x="0" y="0"/>
          <a:ext cx="0" cy="0"/>
          <a:chOff x="0" y="0"/>
          <a:chExt cx="0" cy="0"/>
        </a:xfrm>
      </p:grpSpPr>
      <p:sp>
        <p:nvSpPr>
          <p:cNvPr id="218" name="Google Shape;218;p1"/>
          <p:cNvSpPr/>
          <p:nvPr/>
        </p:nvSpPr>
        <p:spPr>
          <a:xfrm>
            <a:off x="1938661" y="1402777"/>
            <a:ext cx="4795500" cy="10911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900"/>
              <a:buFont typeface="Arial"/>
              <a:buNone/>
            </a:pPr>
            <a:r>
              <a:rPr b="0" i="0" lang="en" sz="1900" u="none" cap="none" strike="noStrike">
                <a:solidFill>
                  <a:srgbClr val="000000"/>
                </a:solidFill>
                <a:latin typeface="Arial"/>
                <a:ea typeface="Arial"/>
                <a:cs typeface="Arial"/>
                <a:sym typeface="Arial"/>
              </a:rPr>
              <a:t>Photo of school</a:t>
            </a:r>
            <a:endParaRPr b="0" i="0" sz="1900" u="none" cap="none" strike="noStrike">
              <a:solidFill>
                <a:srgbClr val="000000"/>
              </a:solidFill>
              <a:latin typeface="Arial"/>
              <a:ea typeface="Arial"/>
              <a:cs typeface="Arial"/>
              <a:sym typeface="Arial"/>
            </a:endParaRPr>
          </a:p>
        </p:txBody>
      </p:sp>
      <p:pic>
        <p:nvPicPr>
          <p:cNvPr id="219" name="Google Shape;219;p1"/>
          <p:cNvPicPr preferRelativeResize="0"/>
          <p:nvPr/>
        </p:nvPicPr>
        <p:blipFill rotWithShape="1">
          <a:blip r:embed="rId3">
            <a:alphaModFix/>
          </a:blip>
          <a:srcRect b="15761" l="0" r="0" t="0"/>
          <a:stretch/>
        </p:blipFill>
        <p:spPr>
          <a:xfrm>
            <a:off x="0" y="0"/>
            <a:ext cx="9144000" cy="5143501"/>
          </a:xfrm>
          <a:prstGeom prst="rect">
            <a:avLst/>
          </a:prstGeom>
          <a:noFill/>
          <a:ln>
            <a:noFill/>
          </a:ln>
        </p:spPr>
      </p:pic>
      <p:sp>
        <p:nvSpPr>
          <p:cNvPr id="220" name="Google Shape;220;p1"/>
          <p:cNvSpPr txBox="1"/>
          <p:nvPr/>
        </p:nvSpPr>
        <p:spPr>
          <a:xfrm>
            <a:off x="380500" y="654225"/>
            <a:ext cx="8157900" cy="1404600"/>
          </a:xfrm>
          <a:prstGeom prst="rect">
            <a:avLst/>
          </a:prstGeom>
          <a:noFill/>
          <a:ln>
            <a:noFill/>
          </a:ln>
          <a:effectLst>
            <a:outerShdw blurRad="85725" rotWithShape="0" algn="bl" dir="2040000" dist="47625">
              <a:srgbClr val="000000">
                <a:alpha val="77647"/>
              </a:srgbClr>
            </a:outerShdw>
          </a:effectLst>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4400"/>
              <a:buFont typeface="Arial"/>
              <a:buNone/>
            </a:pPr>
            <a:r>
              <a:rPr b="1" i="0" lang="en" sz="4400" u="none" cap="none" strike="noStrike">
                <a:solidFill>
                  <a:srgbClr val="FFFFFF"/>
                </a:solidFill>
                <a:latin typeface="Raleway"/>
                <a:ea typeface="Raleway"/>
                <a:cs typeface="Raleway"/>
                <a:sym typeface="Raleway"/>
              </a:rPr>
              <a:t>Whitchurch Primary School Welcome to Year 6</a:t>
            </a:r>
            <a:endParaRPr b="1" i="0" sz="4400" u="none" cap="none" strike="noStrike">
              <a:solidFill>
                <a:srgbClr val="FFFFFF"/>
              </a:solidFill>
              <a:latin typeface="Raleway"/>
              <a:ea typeface="Raleway"/>
              <a:cs typeface="Raleway"/>
              <a:sym typeface="Raleway"/>
            </a:endParaRPr>
          </a:p>
        </p:txBody>
      </p:sp>
      <p:pic>
        <p:nvPicPr>
          <p:cNvPr id="221" name="Google Shape;221;p1"/>
          <p:cNvPicPr preferRelativeResize="0"/>
          <p:nvPr/>
        </p:nvPicPr>
        <p:blipFill rotWithShape="1">
          <a:blip r:embed="rId4">
            <a:alphaModFix/>
          </a:blip>
          <a:srcRect b="0" l="0" r="0" t="0"/>
          <a:stretch/>
        </p:blipFill>
        <p:spPr>
          <a:xfrm>
            <a:off x="7902250" y="60375"/>
            <a:ext cx="1140450" cy="993300"/>
          </a:xfrm>
          <a:prstGeom prst="rect">
            <a:avLst/>
          </a:prstGeom>
          <a:noFill/>
          <a:ln>
            <a:noFill/>
          </a:ln>
        </p:spPr>
      </p:pic>
      <p:pic>
        <p:nvPicPr>
          <p:cNvPr id="222" name="Google Shape;222;p1"/>
          <p:cNvPicPr preferRelativeResize="0"/>
          <p:nvPr/>
        </p:nvPicPr>
        <p:blipFill rotWithShape="1">
          <a:blip r:embed="rId5">
            <a:alphaModFix/>
          </a:blip>
          <a:srcRect b="0" l="852" r="0" t="21185"/>
          <a:stretch/>
        </p:blipFill>
        <p:spPr>
          <a:xfrm>
            <a:off x="380500" y="2058831"/>
            <a:ext cx="8763499" cy="77475"/>
          </a:xfrm>
          <a:prstGeom prst="rect">
            <a:avLst/>
          </a:prstGeom>
          <a:noFill/>
          <a:ln>
            <a:noFill/>
          </a:ln>
          <a:effectLst>
            <a:outerShdw blurRad="57150" rotWithShape="0" algn="bl" dir="4200000" dist="28575">
              <a:srgbClr val="000000">
                <a:alpha val="49804"/>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 name="Google Shape;228;p2"/>
          <p:cNvSpPr txBox="1"/>
          <p:nvPr>
            <p:ph type="ctrTitle"/>
          </p:nvPr>
        </p:nvSpPr>
        <p:spPr>
          <a:xfrm>
            <a:off x="685675" y="83185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Our Vision and Values</a:t>
            </a:r>
            <a:endParaRPr i="1">
              <a:solidFill>
                <a:schemeClr val="dk2"/>
              </a:solidFill>
            </a:endParaRPr>
          </a:p>
        </p:txBody>
      </p:sp>
      <p:sp>
        <p:nvSpPr>
          <p:cNvPr id="229" name="Google Shape;229;p2"/>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230" name="Google Shape;230;p2"/>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34" name="Shape 234"/>
        <p:cNvGrpSpPr/>
        <p:nvPr/>
      </p:nvGrpSpPr>
      <p:grpSpPr>
        <a:xfrm>
          <a:off x="0" y="0"/>
          <a:ext cx="0" cy="0"/>
          <a:chOff x="0" y="0"/>
          <a:chExt cx="0" cy="0"/>
        </a:xfrm>
      </p:grpSpPr>
      <p:pic>
        <p:nvPicPr>
          <p:cNvPr id="235" name="Google Shape;235;p3"/>
          <p:cNvPicPr preferRelativeResize="0"/>
          <p:nvPr/>
        </p:nvPicPr>
        <p:blipFill rotWithShape="1">
          <a:blip r:embed="rId3">
            <a:alphaModFix/>
          </a:blip>
          <a:srcRect b="0" l="0" r="0" t="0"/>
          <a:stretch/>
        </p:blipFill>
        <p:spPr>
          <a:xfrm>
            <a:off x="-8327" y="0"/>
            <a:ext cx="9144000" cy="5126676"/>
          </a:xfrm>
          <a:prstGeom prst="rect">
            <a:avLst/>
          </a:prstGeom>
          <a:noFill/>
          <a:ln>
            <a:noFill/>
          </a:ln>
        </p:spPr>
      </p:pic>
      <p:pic>
        <p:nvPicPr>
          <p:cNvPr id="236" name="Google Shape;236;p3"/>
          <p:cNvPicPr preferRelativeResize="0"/>
          <p:nvPr/>
        </p:nvPicPr>
        <p:blipFill rotWithShape="1">
          <a:blip r:embed="rId4">
            <a:alphaModFix/>
          </a:blip>
          <a:srcRect b="0" l="0" r="0" t="0"/>
          <a:stretch/>
        </p:blipFill>
        <p:spPr>
          <a:xfrm>
            <a:off x="1302700" y="293675"/>
            <a:ext cx="6660127" cy="4677051"/>
          </a:xfrm>
          <a:prstGeom prst="rect">
            <a:avLst/>
          </a:prstGeom>
          <a:noFill/>
          <a:ln cap="flat" cmpd="sng" w="28575">
            <a:solidFill>
              <a:srgbClr val="000000"/>
            </a:solidFill>
            <a:prstDash val="solid"/>
            <a:round/>
            <a:headEnd len="sm" w="sm" type="none"/>
            <a:tailEnd len="sm" w="sm" type="none"/>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40" name="Shape 240"/>
        <p:cNvGrpSpPr/>
        <p:nvPr/>
      </p:nvGrpSpPr>
      <p:grpSpPr>
        <a:xfrm>
          <a:off x="0" y="0"/>
          <a:ext cx="0" cy="0"/>
          <a:chOff x="0" y="0"/>
          <a:chExt cx="0" cy="0"/>
        </a:xfrm>
      </p:grpSpPr>
      <p:pic>
        <p:nvPicPr>
          <p:cNvPr id="241" name="Google Shape;241;g3fa4667bcc9_0_0"/>
          <p:cNvPicPr preferRelativeResize="0"/>
          <p:nvPr/>
        </p:nvPicPr>
        <p:blipFill rotWithShape="1">
          <a:blip r:embed="rId3">
            <a:alphaModFix/>
          </a:blip>
          <a:srcRect b="0" l="0" r="0" t="0"/>
          <a:stretch/>
        </p:blipFill>
        <p:spPr>
          <a:xfrm>
            <a:off x="-8327" y="18016"/>
            <a:ext cx="9144000" cy="5126676"/>
          </a:xfrm>
          <a:prstGeom prst="rect">
            <a:avLst/>
          </a:prstGeom>
          <a:noFill/>
          <a:ln>
            <a:noFill/>
          </a:ln>
        </p:spPr>
      </p:pic>
      <p:pic>
        <p:nvPicPr>
          <p:cNvPr id="242" name="Google Shape;242;g3fa4667bcc9_0_0" title="Safe, Respectful learners! (3).png"/>
          <p:cNvPicPr preferRelativeResize="0"/>
          <p:nvPr/>
        </p:nvPicPr>
        <p:blipFill rotWithShape="1">
          <a:blip r:embed="rId4">
            <a:alphaModFix/>
          </a:blip>
          <a:srcRect b="0" l="0" r="0" t="0"/>
          <a:stretch/>
        </p:blipFill>
        <p:spPr>
          <a:xfrm>
            <a:off x="1118775" y="273850"/>
            <a:ext cx="7056425" cy="4617424"/>
          </a:xfrm>
          <a:prstGeom prst="rect">
            <a:avLst/>
          </a:prstGeom>
          <a:noFill/>
          <a:ln cap="flat" cmpd="sng" w="19050">
            <a:solidFill>
              <a:schemeClr val="dk2"/>
            </a:solidFill>
            <a:prstDash val="solid"/>
            <a:round/>
            <a:headEnd len="sm" w="sm" type="none"/>
            <a:tailEnd len="sm" w="sm" type="none"/>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46" name="Shape 246"/>
        <p:cNvGrpSpPr/>
        <p:nvPr/>
      </p:nvGrpSpPr>
      <p:grpSpPr>
        <a:xfrm>
          <a:off x="0" y="0"/>
          <a:ext cx="0" cy="0"/>
          <a:chOff x="0" y="0"/>
          <a:chExt cx="0" cy="0"/>
        </a:xfrm>
      </p:grpSpPr>
      <p:pic>
        <p:nvPicPr>
          <p:cNvPr id="247" name="Google Shape;247;p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48" name="Google Shape;248;p5"/>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9" name="Google Shape;249;p5"/>
          <p:cNvSpPr txBox="1"/>
          <p:nvPr/>
        </p:nvSpPr>
        <p:spPr>
          <a:xfrm>
            <a:off x="1098275" y="6009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Parent Meetings</a:t>
            </a:r>
            <a:endParaRPr b="1" i="0" sz="3000" u="sng" cap="none" strike="noStrike">
              <a:solidFill>
                <a:srgbClr val="000000"/>
              </a:solidFill>
              <a:latin typeface="Raleway"/>
              <a:ea typeface="Raleway"/>
              <a:cs typeface="Raleway"/>
              <a:sym typeface="Raleway"/>
            </a:endParaRPr>
          </a:p>
        </p:txBody>
      </p:sp>
      <p:sp>
        <p:nvSpPr>
          <p:cNvPr id="250" name="Google Shape;250;p5"/>
          <p:cNvSpPr txBox="1"/>
          <p:nvPr/>
        </p:nvSpPr>
        <p:spPr>
          <a:xfrm>
            <a:off x="658150" y="1179075"/>
            <a:ext cx="76752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rgbClr val="000000"/>
                </a:solidFill>
                <a:latin typeface="Raleway"/>
                <a:ea typeface="Raleway"/>
                <a:cs typeface="Raleway"/>
                <a:sym typeface="Raleway"/>
              </a:rPr>
              <a:t>October 202</a:t>
            </a:r>
            <a:r>
              <a:rPr lang="en" sz="2500">
                <a:latin typeface="Raleway"/>
                <a:ea typeface="Raleway"/>
                <a:cs typeface="Raleway"/>
                <a:sym typeface="Raleway"/>
              </a:rPr>
              <a:t>6</a:t>
            </a:r>
            <a:r>
              <a:rPr b="0" i="0" lang="en" sz="2500" u="none" cap="none" strike="noStrike">
                <a:solidFill>
                  <a:srgbClr val="000000"/>
                </a:solidFill>
                <a:latin typeface="Raleway"/>
                <a:ea typeface="Raleway"/>
                <a:cs typeface="Raleway"/>
                <a:sym typeface="Raleway"/>
              </a:rPr>
              <a:t> - Parent Consultations (Online)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rgbClr val="000000"/>
                </a:solidFill>
                <a:latin typeface="Raleway"/>
                <a:ea typeface="Raleway"/>
                <a:cs typeface="Raleway"/>
                <a:sym typeface="Raleway"/>
              </a:rPr>
              <a:t>February 202</a:t>
            </a:r>
            <a:r>
              <a:rPr lang="en" sz="2500">
                <a:latin typeface="Raleway"/>
                <a:ea typeface="Raleway"/>
                <a:cs typeface="Raleway"/>
                <a:sym typeface="Raleway"/>
              </a:rPr>
              <a:t>7</a:t>
            </a:r>
            <a:r>
              <a:rPr b="0" i="0" lang="en" sz="2500" u="none" cap="none" strike="noStrike">
                <a:solidFill>
                  <a:srgbClr val="000000"/>
                </a:solidFill>
                <a:latin typeface="Raleway"/>
                <a:ea typeface="Raleway"/>
                <a:cs typeface="Raleway"/>
                <a:sym typeface="Raleway"/>
              </a:rPr>
              <a:t> - Parent Consultations (Face to face)</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rgbClr val="000000"/>
                </a:solidFill>
                <a:latin typeface="Raleway"/>
                <a:ea typeface="Raleway"/>
                <a:cs typeface="Raleway"/>
                <a:sym typeface="Raleway"/>
              </a:rPr>
              <a:t>July 202</a:t>
            </a:r>
            <a:r>
              <a:rPr lang="en" sz="2500">
                <a:latin typeface="Raleway"/>
                <a:ea typeface="Raleway"/>
                <a:cs typeface="Raleway"/>
                <a:sym typeface="Raleway"/>
              </a:rPr>
              <a:t>7</a:t>
            </a:r>
            <a:r>
              <a:rPr b="0" i="0" lang="en" sz="2500" u="none" cap="none" strike="noStrike">
                <a:solidFill>
                  <a:srgbClr val="000000"/>
                </a:solidFill>
                <a:latin typeface="Raleway"/>
                <a:ea typeface="Raleway"/>
                <a:cs typeface="Raleway"/>
                <a:sym typeface="Raleway"/>
              </a:rPr>
              <a:t> - Curriculum Celebration event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g36ed921e7b7_0_0"/>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 name="Google Shape;256;g36ed921e7b7_0_0"/>
          <p:cNvSpPr txBox="1"/>
          <p:nvPr>
            <p:ph type="ctrTitle"/>
          </p:nvPr>
        </p:nvSpPr>
        <p:spPr>
          <a:xfrm>
            <a:off x="685675" y="1162232"/>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b="1" lang="en">
                <a:solidFill>
                  <a:srgbClr val="0070C0"/>
                </a:solidFill>
                <a:latin typeface="Delius"/>
                <a:ea typeface="Delius"/>
                <a:cs typeface="Delius"/>
                <a:sym typeface="Delius"/>
              </a:rPr>
              <a:t>Attendance and Punctuality</a:t>
            </a:r>
            <a:endParaRPr b="1" i="1">
              <a:solidFill>
                <a:srgbClr val="0070C0"/>
              </a:solidFill>
              <a:latin typeface="Delius"/>
              <a:ea typeface="Delius"/>
              <a:cs typeface="Delius"/>
              <a:sym typeface="Delius"/>
            </a:endParaRPr>
          </a:p>
        </p:txBody>
      </p:sp>
      <p:pic>
        <p:nvPicPr>
          <p:cNvPr id="257" name="Google Shape;257;g36ed921e7b7_0_0"/>
          <p:cNvPicPr preferRelativeResize="0"/>
          <p:nvPr/>
        </p:nvPicPr>
        <p:blipFill rotWithShape="1">
          <a:blip r:embed="rId3">
            <a:alphaModFix/>
          </a:blip>
          <a:srcRect b="0" l="0" r="0" t="0"/>
          <a:stretch/>
        </p:blipFill>
        <p:spPr>
          <a:xfrm>
            <a:off x="3678528" y="189075"/>
            <a:ext cx="1786925" cy="15563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61" name="Shape 261"/>
        <p:cNvGrpSpPr/>
        <p:nvPr/>
      </p:nvGrpSpPr>
      <p:grpSpPr>
        <a:xfrm>
          <a:off x="0" y="0"/>
          <a:ext cx="0" cy="0"/>
          <a:chOff x="0" y="0"/>
          <a:chExt cx="0" cy="0"/>
        </a:xfrm>
      </p:grpSpPr>
      <p:pic>
        <p:nvPicPr>
          <p:cNvPr id="262" name="Google Shape;262;g36ed921e7b7_0_1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63" name="Google Shape;263;g36ed921e7b7_0_14"/>
          <p:cNvSpPr/>
          <p:nvPr/>
        </p:nvSpPr>
        <p:spPr>
          <a:xfrm>
            <a:off x="299350" y="1057102"/>
            <a:ext cx="8392800" cy="37758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3000"/>
              <a:buFont typeface="Arial"/>
              <a:buNone/>
            </a:pPr>
            <a:r>
              <a:rPr b="1" i="0" lang="en" sz="3000" u="sng" cap="none" strike="noStrike">
                <a:solidFill>
                  <a:schemeClr val="dk1"/>
                </a:solidFill>
                <a:latin typeface="Raleway"/>
                <a:ea typeface="Raleway"/>
                <a:cs typeface="Raleway"/>
                <a:sym typeface="Raleway"/>
              </a:rPr>
              <a:t>Reading</a:t>
            </a:r>
            <a:endParaRPr b="0" i="0" sz="1400" u="none" cap="none" strike="noStrike">
              <a:solidFill>
                <a:srgbClr val="000000"/>
              </a:solidFill>
              <a:latin typeface="Arial"/>
              <a:ea typeface="Arial"/>
              <a:cs typeface="Arial"/>
              <a:sym typeface="Arial"/>
            </a:endParaRPr>
          </a:p>
        </p:txBody>
      </p:sp>
      <p:sp>
        <p:nvSpPr>
          <p:cNvPr id="264" name="Google Shape;264;g36ed921e7b7_0_14"/>
          <p:cNvSpPr txBox="1"/>
          <p:nvPr/>
        </p:nvSpPr>
        <p:spPr>
          <a:xfrm>
            <a:off x="658150" y="1179075"/>
            <a:ext cx="76752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265" name="Google Shape;265;g36ed921e7b7_0_14"/>
          <p:cNvPicPr preferRelativeResize="0"/>
          <p:nvPr/>
        </p:nvPicPr>
        <p:blipFill rotWithShape="1">
          <a:blip r:embed="rId4">
            <a:alphaModFix/>
          </a:blip>
          <a:srcRect b="0" l="0" r="0" t="0"/>
          <a:stretch/>
        </p:blipFill>
        <p:spPr>
          <a:xfrm>
            <a:off x="1463227" y="1604052"/>
            <a:ext cx="6364450" cy="3129425"/>
          </a:xfrm>
          <a:prstGeom prst="rect">
            <a:avLst/>
          </a:prstGeom>
          <a:noFill/>
          <a:ln cap="flat" cmpd="sng" w="38100">
            <a:solidFill>
              <a:schemeClr val="dk2"/>
            </a:solidFill>
            <a:prstDash val="solid"/>
            <a:round/>
            <a:headEnd len="sm" w="sm" type="none"/>
            <a:tailEnd len="sm" w="sm" type="none"/>
          </a:ln>
        </p:spPr>
      </p:pic>
      <p:sp>
        <p:nvSpPr>
          <p:cNvPr id="266" name="Google Shape;266;g36ed921e7b7_0_14"/>
          <p:cNvSpPr txBox="1"/>
          <p:nvPr/>
        </p:nvSpPr>
        <p:spPr>
          <a:xfrm>
            <a:off x="1425700" y="1057100"/>
            <a:ext cx="6533400" cy="65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chemeClr val="dk1"/>
                </a:solidFill>
                <a:latin typeface="Arial"/>
                <a:ea typeface="Arial"/>
                <a:cs typeface="Arial"/>
                <a:sym typeface="Arial"/>
              </a:rPr>
              <a:t>Attendance Target: 96%                                Currently: 95%</a:t>
            </a:r>
            <a:endParaRPr b="0" i="0" sz="1800" u="none" cap="none" strike="noStrike">
              <a:solidFill>
                <a:schemeClr val="dk1"/>
              </a:solidFill>
              <a:latin typeface="Arial"/>
              <a:ea typeface="Arial"/>
              <a:cs typeface="Arial"/>
              <a:sym typeface="Arial"/>
            </a:endParaRPr>
          </a:p>
        </p:txBody>
      </p:sp>
      <p:sp>
        <p:nvSpPr>
          <p:cNvPr id="267" name="Google Shape;267;g36ed921e7b7_0_14"/>
          <p:cNvSpPr txBox="1"/>
          <p:nvPr/>
        </p:nvSpPr>
        <p:spPr>
          <a:xfrm>
            <a:off x="1425700" y="2329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Attendance</a:t>
            </a:r>
            <a:endParaRPr b="1" i="0" sz="3000" u="sng" cap="none" strike="noStrike">
              <a:solidFill>
                <a:schemeClr val="lt1"/>
              </a:solidFill>
              <a:latin typeface="Delius"/>
              <a:ea typeface="Delius"/>
              <a:cs typeface="Delius"/>
              <a:sym typeface="Deliu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71" name="Shape 271"/>
        <p:cNvGrpSpPr/>
        <p:nvPr/>
      </p:nvGrpSpPr>
      <p:grpSpPr>
        <a:xfrm>
          <a:off x="0" y="0"/>
          <a:ext cx="0" cy="0"/>
          <a:chOff x="0" y="0"/>
          <a:chExt cx="0" cy="0"/>
        </a:xfrm>
      </p:grpSpPr>
      <p:pic>
        <p:nvPicPr>
          <p:cNvPr id="272" name="Google Shape;272;g36ed921e7b7_0_6"/>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73" name="Google Shape;273;g36ed921e7b7_0_6"/>
          <p:cNvSpPr txBox="1"/>
          <p:nvPr/>
        </p:nvSpPr>
        <p:spPr>
          <a:xfrm>
            <a:off x="1425700" y="2329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Punctuality</a:t>
            </a:r>
            <a:endParaRPr b="1" i="0" sz="3000" u="sng" cap="none" strike="noStrike">
              <a:solidFill>
                <a:schemeClr val="lt1"/>
              </a:solidFill>
              <a:latin typeface="Delius"/>
              <a:ea typeface="Delius"/>
              <a:cs typeface="Delius"/>
              <a:sym typeface="Delius"/>
            </a:endParaRPr>
          </a:p>
        </p:txBody>
      </p:sp>
      <p:sp>
        <p:nvSpPr>
          <p:cNvPr id="274" name="Google Shape;274;g36ed921e7b7_0_6"/>
          <p:cNvSpPr txBox="1"/>
          <p:nvPr/>
        </p:nvSpPr>
        <p:spPr>
          <a:xfrm>
            <a:off x="349875" y="1096875"/>
            <a:ext cx="8270100" cy="3737700"/>
          </a:xfrm>
          <a:prstGeom prst="rect">
            <a:avLst/>
          </a:prstGeom>
          <a:solidFill>
            <a:schemeClr val="lt1"/>
          </a:solid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chemeClr val="dk1"/>
                </a:solidFill>
                <a:latin typeface="Delius"/>
                <a:ea typeface="Delius"/>
                <a:cs typeface="Delius"/>
                <a:sym typeface="Delius"/>
              </a:rPr>
              <a:t>Teaching at Whitchurch Primary School starts at 8.55am. </a:t>
            </a:r>
            <a:endParaRPr b="0"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chemeClr val="dk1"/>
                </a:solidFill>
                <a:latin typeface="Delius"/>
                <a:ea typeface="Delius"/>
                <a:cs typeface="Delius"/>
                <a:sym typeface="Delius"/>
              </a:rPr>
              <a:t>Please make every effort to ensure that your child arrives on time, to minimise disruption for the pupil, the rest of the class and the teacher: </a:t>
            </a:r>
            <a:r>
              <a:rPr b="1" i="0" lang="en" sz="1800" u="none" cap="none" strike="noStrike">
                <a:solidFill>
                  <a:schemeClr val="dk1"/>
                </a:solidFill>
                <a:latin typeface="Delius"/>
                <a:ea typeface="Delius"/>
                <a:cs typeface="Delius"/>
                <a:sym typeface="Delius"/>
              </a:rPr>
              <a:t>late arrivals may miss the important teaching points at the start of the lesson.</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800" u="none" cap="none" strike="noStrike">
                <a:solidFill>
                  <a:schemeClr val="dk1"/>
                </a:solidFill>
                <a:latin typeface="Delius"/>
                <a:ea typeface="Delius"/>
                <a:cs typeface="Delius"/>
                <a:sym typeface="Delius"/>
              </a:rPr>
              <a:t>                                                                    </a:t>
            </a:r>
            <a:endParaRPr b="0"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800" u="none" cap="none" strike="noStrike">
                <a:solidFill>
                  <a:schemeClr val="dk1"/>
                </a:solidFill>
                <a:latin typeface="Delius"/>
                <a:ea typeface="Delius"/>
                <a:cs typeface="Delius"/>
                <a:sym typeface="Delius"/>
              </a:rPr>
              <a:t>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3000"/>
              <a:buFont typeface="Arial"/>
              <a:buNone/>
            </a:pPr>
            <a:r>
              <a:t/>
            </a:r>
            <a:endParaRPr b="0" i="0" sz="18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graphicFrame>
        <p:nvGraphicFramePr>
          <p:cNvPr id="275" name="Google Shape;275;g36ed921e7b7_0_6"/>
          <p:cNvGraphicFramePr/>
          <p:nvPr/>
        </p:nvGraphicFramePr>
        <p:xfrm>
          <a:off x="678700" y="2470900"/>
          <a:ext cx="3000000" cy="3000000"/>
        </p:xfrm>
        <a:graphic>
          <a:graphicData uri="http://schemas.openxmlformats.org/drawingml/2006/table">
            <a:tbl>
              <a:tblPr>
                <a:noFill/>
                <a:tableStyleId>{507A14ED-E747-4DC3-9B4E-E4554D3DB5BF}</a:tableStyleId>
              </a:tblPr>
              <a:tblGrid>
                <a:gridCol w="1645700"/>
                <a:gridCol w="1645700"/>
              </a:tblGrid>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Minutes late</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Days lost in school</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5 minutes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3 days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10 minutes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6.5 days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15 minutes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10 days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20 minutes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13 days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r h="114450">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30 minutes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 sz="1200" u="none" cap="none" strike="noStrike">
                          <a:latin typeface="Delius"/>
                          <a:ea typeface="Delius"/>
                          <a:cs typeface="Delius"/>
                          <a:sym typeface="Delius"/>
                        </a:rPr>
                        <a:t>19 days</a:t>
                      </a:r>
                      <a:endParaRPr b="1" sz="1200" u="none" cap="none" strike="noStrike">
                        <a:latin typeface="Delius"/>
                        <a:ea typeface="Delius"/>
                        <a:cs typeface="Delius"/>
                        <a:sym typeface="Delius"/>
                      </a:endParaRPr>
                    </a:p>
                  </a:txBody>
                  <a:tcPr marT="91425" marB="91425" marR="91425" marL="91425">
                    <a:lnL cap="flat" cmpd="sng" w="28575">
                      <a:solidFill>
                        <a:srgbClr val="9E9E9E"/>
                      </a:solidFill>
                      <a:prstDash val="solid"/>
                      <a:round/>
                      <a:headEnd len="sm" w="sm" type="none"/>
                      <a:tailEnd len="sm" w="sm" type="none"/>
                    </a:lnL>
                    <a:lnR cap="flat" cmpd="sng" w="28575">
                      <a:solidFill>
                        <a:srgbClr val="9E9E9E"/>
                      </a:solidFill>
                      <a:prstDash val="solid"/>
                      <a:round/>
                      <a:headEnd len="sm" w="sm" type="none"/>
                      <a:tailEnd len="sm" w="sm" type="none"/>
                    </a:lnR>
                    <a:lnT cap="flat" cmpd="sng" w="28575">
                      <a:solidFill>
                        <a:srgbClr val="9E9E9E"/>
                      </a:solidFill>
                      <a:prstDash val="solid"/>
                      <a:round/>
                      <a:headEnd len="sm" w="sm" type="none"/>
                      <a:tailEnd len="sm" w="sm" type="none"/>
                    </a:lnT>
                    <a:lnB cap="flat" cmpd="sng" w="28575">
                      <a:solidFill>
                        <a:srgbClr val="9E9E9E"/>
                      </a:solidFill>
                      <a:prstDash val="solid"/>
                      <a:round/>
                      <a:headEnd len="sm" w="sm" type="none"/>
                      <a:tailEnd len="sm" w="sm" type="none"/>
                    </a:lnB>
                  </a:tcPr>
                </a:tc>
              </a:tr>
            </a:tbl>
          </a:graphicData>
        </a:graphic>
      </p:graphicFrame>
      <p:sp>
        <p:nvSpPr>
          <p:cNvPr id="276" name="Google Shape;276;g36ed921e7b7_0_6"/>
          <p:cNvSpPr txBox="1"/>
          <p:nvPr/>
        </p:nvSpPr>
        <p:spPr>
          <a:xfrm>
            <a:off x="4254350" y="2571750"/>
            <a:ext cx="3962100" cy="1600200"/>
          </a:xfrm>
          <a:prstGeom prst="rect">
            <a:avLst/>
          </a:prstGeom>
          <a:solidFill>
            <a:schemeClr val="lt1"/>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0" i="0" lang="en" sz="1800" u="none" cap="none" strike="noStrike">
                <a:solidFill>
                  <a:schemeClr val="dk1"/>
                </a:solidFill>
                <a:latin typeface="Delius"/>
                <a:ea typeface="Delius"/>
                <a:cs typeface="Delius"/>
                <a:sym typeface="Delius"/>
              </a:rPr>
              <a:t>Any child who arrives after 8.55am,           including those using the Foundation  Phase entrance, will need to be signed in electronically at the main Reception office.</a:t>
            </a:r>
            <a:endParaRPr b="0" i="0" sz="1800" u="none" cap="none" strike="noStrike">
              <a:solidFill>
                <a:schemeClr val="dk2"/>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80" name="Shape 280"/>
        <p:cNvGrpSpPr/>
        <p:nvPr/>
      </p:nvGrpSpPr>
      <p:grpSpPr>
        <a:xfrm>
          <a:off x="0" y="0"/>
          <a:ext cx="0" cy="0"/>
          <a:chOff x="0" y="0"/>
          <a:chExt cx="0" cy="0"/>
        </a:xfrm>
      </p:grpSpPr>
      <p:pic>
        <p:nvPicPr>
          <p:cNvPr id="281" name="Google Shape;281;g3fa4667bcc9_0_10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82" name="Google Shape;282;g3fa4667bcc9_0_104"/>
          <p:cNvSpPr txBox="1"/>
          <p:nvPr/>
        </p:nvSpPr>
        <p:spPr>
          <a:xfrm>
            <a:off x="1398675" y="438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Attendance</a:t>
            </a:r>
            <a:endParaRPr b="1" i="0" sz="3000" u="sng" cap="none" strike="noStrike">
              <a:solidFill>
                <a:schemeClr val="lt1"/>
              </a:solidFill>
              <a:latin typeface="Delius"/>
              <a:ea typeface="Delius"/>
              <a:cs typeface="Delius"/>
              <a:sym typeface="Delius"/>
            </a:endParaRPr>
          </a:p>
        </p:txBody>
      </p:sp>
      <p:pic>
        <p:nvPicPr>
          <p:cNvPr id="283" name="Google Shape;283;g3fa4667bcc9_0_104"/>
          <p:cNvPicPr preferRelativeResize="0"/>
          <p:nvPr/>
        </p:nvPicPr>
        <p:blipFill rotWithShape="1">
          <a:blip r:embed="rId4">
            <a:alphaModFix/>
          </a:blip>
          <a:srcRect b="0" l="0" r="0" t="0"/>
          <a:stretch/>
        </p:blipFill>
        <p:spPr>
          <a:xfrm>
            <a:off x="59995" y="-5"/>
            <a:ext cx="881800" cy="768029"/>
          </a:xfrm>
          <a:prstGeom prst="rect">
            <a:avLst/>
          </a:prstGeom>
          <a:noFill/>
          <a:ln>
            <a:noFill/>
          </a:ln>
        </p:spPr>
      </p:pic>
      <p:pic>
        <p:nvPicPr>
          <p:cNvPr id="284" name="Google Shape;284;g3fa4667bcc9_0_104"/>
          <p:cNvPicPr preferRelativeResize="0"/>
          <p:nvPr/>
        </p:nvPicPr>
        <p:blipFill rotWithShape="1">
          <a:blip r:embed="rId5">
            <a:alphaModFix/>
          </a:blip>
          <a:srcRect b="0" l="0" r="0" t="0"/>
          <a:stretch/>
        </p:blipFill>
        <p:spPr>
          <a:xfrm>
            <a:off x="5234599" y="621925"/>
            <a:ext cx="3233076" cy="4428275"/>
          </a:xfrm>
          <a:prstGeom prst="rect">
            <a:avLst/>
          </a:prstGeom>
          <a:noFill/>
          <a:ln>
            <a:noFill/>
          </a:ln>
        </p:spPr>
      </p:pic>
      <p:pic>
        <p:nvPicPr>
          <p:cNvPr id="285" name="Google Shape;285;g3fa4667bcc9_0_104"/>
          <p:cNvPicPr preferRelativeResize="0"/>
          <p:nvPr/>
        </p:nvPicPr>
        <p:blipFill rotWithShape="1">
          <a:blip r:embed="rId6">
            <a:alphaModFix/>
          </a:blip>
          <a:srcRect b="0" l="0" r="0" t="0"/>
          <a:stretch/>
        </p:blipFill>
        <p:spPr>
          <a:xfrm>
            <a:off x="1192301" y="621925"/>
            <a:ext cx="3336466" cy="44282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4"/>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1" name="Google Shape;291;p4"/>
          <p:cNvSpPr txBox="1"/>
          <p:nvPr>
            <p:ph type="ctrTitle"/>
          </p:nvPr>
        </p:nvSpPr>
        <p:spPr>
          <a:xfrm>
            <a:off x="685800" y="8075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Reading </a:t>
            </a:r>
            <a:endParaRPr i="1">
              <a:solidFill>
                <a:schemeClr val="dk2"/>
              </a:solidFill>
              <a:latin typeface="Delius"/>
              <a:ea typeface="Delius"/>
              <a:cs typeface="Delius"/>
              <a:sym typeface="Delius"/>
            </a:endParaRPr>
          </a:p>
        </p:txBody>
      </p:sp>
      <p:sp>
        <p:nvSpPr>
          <p:cNvPr id="292" name="Google Shape;292;p4"/>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293" name="Google Shape;293;p4"/>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297" name="Shape 297"/>
        <p:cNvGrpSpPr/>
        <p:nvPr/>
      </p:nvGrpSpPr>
      <p:grpSpPr>
        <a:xfrm>
          <a:off x="0" y="0"/>
          <a:ext cx="0" cy="0"/>
          <a:chOff x="0" y="0"/>
          <a:chExt cx="0" cy="0"/>
        </a:xfrm>
      </p:grpSpPr>
      <p:pic>
        <p:nvPicPr>
          <p:cNvPr id="298" name="Google Shape;298;g3fa4667bcc9_0_211"/>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299" name="Google Shape;299;g3fa4667bcc9_0_211"/>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0" name="Google Shape;300;g3fa4667bcc9_0_211"/>
          <p:cNvSpPr txBox="1"/>
          <p:nvPr/>
        </p:nvSpPr>
        <p:spPr>
          <a:xfrm>
            <a:off x="1168550" y="5447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Reading</a:t>
            </a:r>
            <a:endParaRPr b="1" i="0" sz="3000" u="sng" cap="none" strike="noStrike">
              <a:solidFill>
                <a:srgbClr val="000000"/>
              </a:solidFill>
              <a:latin typeface="Delius"/>
              <a:ea typeface="Delius"/>
              <a:cs typeface="Delius"/>
              <a:sym typeface="Delius"/>
            </a:endParaRPr>
          </a:p>
        </p:txBody>
      </p:sp>
      <p:sp>
        <p:nvSpPr>
          <p:cNvPr id="301" name="Google Shape;301;g3fa4667bcc9_0_211"/>
          <p:cNvSpPr txBox="1"/>
          <p:nvPr/>
        </p:nvSpPr>
        <p:spPr>
          <a:xfrm>
            <a:off x="558525" y="1306025"/>
            <a:ext cx="80103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i="0" lang="en" sz="2000" u="none" cap="none" strike="noStrike">
                <a:solidFill>
                  <a:schemeClr val="dk1"/>
                </a:solidFill>
                <a:latin typeface="Delius"/>
                <a:ea typeface="Delius"/>
                <a:cs typeface="Delius"/>
                <a:sym typeface="Delius"/>
              </a:rPr>
              <a:t>Children from Year 4 up to Year 6 continue to have reading at the centre of all learning. Now that they can decode accurately and fluently, they build on from these strong foundation skills. </a:t>
            </a:r>
            <a:endParaRPr i="0" sz="2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t/>
            </a:r>
            <a:endParaRPr i="0" sz="2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i="0" lang="en" sz="2000" u="none" cap="none" strike="noStrike">
                <a:solidFill>
                  <a:schemeClr val="dk1"/>
                </a:solidFill>
                <a:latin typeface="Delius"/>
                <a:ea typeface="Delius"/>
                <a:cs typeface="Delius"/>
                <a:sym typeface="Delius"/>
              </a:rPr>
              <a:t>Children read independently, as a class and in all of their other foundation subjects (such as Geography, History, RE and Science). </a:t>
            </a:r>
            <a:endParaRPr i="0" sz="2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t/>
            </a:r>
            <a:endParaRPr i="0" sz="2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i="0" lang="en" sz="2000" u="none" cap="none" strike="noStrike">
                <a:solidFill>
                  <a:schemeClr val="dk1"/>
                </a:solidFill>
                <a:latin typeface="Delius"/>
                <a:ea typeface="Delius"/>
                <a:cs typeface="Delius"/>
                <a:sym typeface="Delius"/>
              </a:rPr>
              <a:t>Children have the opportunity for individual quiet reading every day, reading as a whole class, and being heard read by an adult in school every day, should they require the additional support.</a:t>
            </a:r>
            <a:endParaRPr i="0" sz="20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05" name="Shape 305"/>
        <p:cNvGrpSpPr/>
        <p:nvPr/>
      </p:nvGrpSpPr>
      <p:grpSpPr>
        <a:xfrm>
          <a:off x="0" y="0"/>
          <a:ext cx="0" cy="0"/>
          <a:chOff x="0" y="0"/>
          <a:chExt cx="0" cy="0"/>
        </a:xfrm>
      </p:grpSpPr>
      <p:pic>
        <p:nvPicPr>
          <p:cNvPr id="306" name="Google Shape;306;g3fa4667bcc9_0_317"/>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07" name="Google Shape;307;g3fa4667bcc9_0_317"/>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8" name="Google Shape;308;g3fa4667bcc9_0_317"/>
          <p:cNvSpPr txBox="1"/>
          <p:nvPr/>
        </p:nvSpPr>
        <p:spPr>
          <a:xfrm>
            <a:off x="1168550" y="5447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Reading</a:t>
            </a:r>
            <a:endParaRPr b="1" i="0" sz="3000" u="sng" cap="none" strike="noStrike">
              <a:solidFill>
                <a:srgbClr val="000000"/>
              </a:solidFill>
              <a:latin typeface="Delius"/>
              <a:ea typeface="Delius"/>
              <a:cs typeface="Delius"/>
              <a:sym typeface="Delius"/>
            </a:endParaRPr>
          </a:p>
        </p:txBody>
      </p:sp>
      <p:sp>
        <p:nvSpPr>
          <p:cNvPr id="309" name="Google Shape;309;g3fa4667bcc9_0_317"/>
          <p:cNvSpPr txBox="1"/>
          <p:nvPr/>
        </p:nvSpPr>
        <p:spPr>
          <a:xfrm>
            <a:off x="558525" y="1306025"/>
            <a:ext cx="8010300" cy="3554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i="0" lang="en" sz="2000" u="none" cap="none" strike="noStrike">
                <a:solidFill>
                  <a:schemeClr val="dk1"/>
                </a:solidFill>
                <a:latin typeface="Delius"/>
                <a:ea typeface="Delius"/>
                <a:cs typeface="Delius"/>
                <a:sym typeface="Delius"/>
              </a:rPr>
              <a:t>At this age, it is still important to read to and listen to your child read daily. We need all children to foster a love of reading, whether this be novels, information texts, graphic novels or magazines. </a:t>
            </a:r>
            <a:endParaRPr i="0" sz="2000" u="none" cap="none" strike="noStrike">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t/>
            </a:r>
            <a:endParaRPr sz="20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rPr lang="en" sz="2000">
                <a:solidFill>
                  <a:schemeClr val="dk1"/>
                </a:solidFill>
                <a:latin typeface="Delius"/>
                <a:ea typeface="Delius"/>
                <a:cs typeface="Delius"/>
                <a:sym typeface="Delius"/>
              </a:rPr>
              <a:t>Children need to bring their reading records into school each week. If they have read at least three times a week they will get a raffle ticket which gives them a chance to win a prize. </a:t>
            </a:r>
            <a:endParaRPr sz="20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t/>
            </a:r>
            <a:endParaRPr sz="20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t/>
            </a:r>
            <a:endParaRPr sz="20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rPr b="1" lang="en" sz="2000">
                <a:solidFill>
                  <a:schemeClr val="dk1"/>
                </a:solidFill>
                <a:latin typeface="Delius"/>
                <a:ea typeface="Delius"/>
                <a:cs typeface="Delius"/>
                <a:sym typeface="Delius"/>
              </a:rPr>
              <a:t>Fridays - Books can be changed </a:t>
            </a:r>
            <a:endParaRPr b="1" sz="20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rPr b="1" lang="en" sz="2000">
                <a:solidFill>
                  <a:schemeClr val="dk1"/>
                </a:solidFill>
                <a:latin typeface="Delius"/>
                <a:ea typeface="Delius"/>
                <a:cs typeface="Delius"/>
                <a:sym typeface="Delius"/>
              </a:rPr>
              <a:t>		   Reading records will be checked</a:t>
            </a:r>
            <a:endParaRPr b="1" sz="2000">
              <a:solidFill>
                <a:schemeClr val="dk1"/>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12065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Delius"/>
              <a:ea typeface="Delius"/>
              <a:cs typeface="Delius"/>
              <a:sym typeface="Delius"/>
            </a:endParaRPr>
          </a:p>
          <a:p>
            <a:pPr indent="0" lvl="0" marL="120650" marR="0" rtl="0" algn="l">
              <a:lnSpc>
                <a:spcPct val="100000"/>
              </a:lnSpc>
              <a:spcBef>
                <a:spcPts val="0"/>
              </a:spcBef>
              <a:spcAft>
                <a:spcPts val="0"/>
              </a:spcAft>
              <a:buClr>
                <a:srgbClr val="000000"/>
              </a:buClr>
              <a:buSzPts val="1700"/>
              <a:buFont typeface="Arial"/>
              <a:buNone/>
            </a:pPr>
            <a:r>
              <a:t/>
            </a:r>
            <a:endParaRPr b="0"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13" name="Shape 313"/>
        <p:cNvGrpSpPr/>
        <p:nvPr/>
      </p:nvGrpSpPr>
      <p:grpSpPr>
        <a:xfrm>
          <a:off x="0" y="0"/>
          <a:ext cx="0" cy="0"/>
          <a:chOff x="0" y="0"/>
          <a:chExt cx="0" cy="0"/>
        </a:xfrm>
      </p:grpSpPr>
      <p:pic>
        <p:nvPicPr>
          <p:cNvPr id="314" name="Google Shape;314;g367cceaeb2e_0_29"/>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15" name="Google Shape;315;g367cceaeb2e_0_29"/>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6" name="Google Shape;316;g367cceaeb2e_0_29"/>
          <p:cNvSpPr txBox="1"/>
          <p:nvPr/>
        </p:nvSpPr>
        <p:spPr>
          <a:xfrm>
            <a:off x="1124850" y="4420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2700" u="sng" cap="none" strike="noStrike">
                <a:solidFill>
                  <a:srgbClr val="000000"/>
                </a:solidFill>
                <a:latin typeface="Raleway"/>
                <a:ea typeface="Raleway"/>
                <a:cs typeface="Raleway"/>
                <a:sym typeface="Raleway"/>
              </a:rPr>
              <a:t>Whole Class Reading Texts for Year 6</a:t>
            </a:r>
            <a:endParaRPr b="1" i="0" sz="2700" u="sng" cap="none" strike="noStrike">
              <a:solidFill>
                <a:srgbClr val="000000"/>
              </a:solidFill>
              <a:latin typeface="Raleway"/>
              <a:ea typeface="Raleway"/>
              <a:cs typeface="Raleway"/>
              <a:sym typeface="Raleway"/>
            </a:endParaRPr>
          </a:p>
        </p:txBody>
      </p:sp>
      <p:pic>
        <p:nvPicPr>
          <p:cNvPr id="317" name="Google Shape;317;g367cceaeb2e_0_29"/>
          <p:cNvPicPr preferRelativeResize="0"/>
          <p:nvPr/>
        </p:nvPicPr>
        <p:blipFill rotWithShape="1">
          <a:blip r:embed="rId4">
            <a:alphaModFix/>
          </a:blip>
          <a:srcRect b="0" l="0" r="0" t="0"/>
          <a:stretch/>
        </p:blipFill>
        <p:spPr>
          <a:xfrm>
            <a:off x="2020000" y="1096775"/>
            <a:ext cx="2477775" cy="3645575"/>
          </a:xfrm>
          <a:prstGeom prst="rect">
            <a:avLst/>
          </a:prstGeom>
          <a:noFill/>
          <a:ln>
            <a:noFill/>
          </a:ln>
        </p:spPr>
      </p:pic>
      <p:pic>
        <p:nvPicPr>
          <p:cNvPr id="318" name="Google Shape;318;g367cceaeb2e_0_29"/>
          <p:cNvPicPr preferRelativeResize="0"/>
          <p:nvPr/>
        </p:nvPicPr>
        <p:blipFill rotWithShape="1">
          <a:blip r:embed="rId5">
            <a:alphaModFix/>
          </a:blip>
          <a:srcRect b="0" l="0" r="0" t="1400"/>
          <a:stretch/>
        </p:blipFill>
        <p:spPr>
          <a:xfrm>
            <a:off x="4725750" y="1096775"/>
            <a:ext cx="2477775" cy="364557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22" name="Shape 322"/>
        <p:cNvGrpSpPr/>
        <p:nvPr/>
      </p:nvGrpSpPr>
      <p:grpSpPr>
        <a:xfrm>
          <a:off x="0" y="0"/>
          <a:ext cx="0" cy="0"/>
          <a:chOff x="0" y="0"/>
          <a:chExt cx="0" cy="0"/>
        </a:xfrm>
      </p:grpSpPr>
      <p:pic>
        <p:nvPicPr>
          <p:cNvPr id="323" name="Google Shape;323;g3fa4667bcc9_0_419"/>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24" name="Google Shape;324;g3fa4667bcc9_0_419"/>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 name="Google Shape;325;g3fa4667bcc9_0_419"/>
          <p:cNvSpPr txBox="1"/>
          <p:nvPr/>
        </p:nvSpPr>
        <p:spPr>
          <a:xfrm>
            <a:off x="1242675" y="6593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Reading Books</a:t>
            </a:r>
            <a:endParaRPr b="1" i="0" sz="3000" u="sng" cap="none" strike="noStrike">
              <a:solidFill>
                <a:srgbClr val="000000"/>
              </a:solidFill>
              <a:latin typeface="Delius"/>
              <a:ea typeface="Delius"/>
              <a:cs typeface="Delius"/>
              <a:sym typeface="Delius"/>
            </a:endParaRPr>
          </a:p>
        </p:txBody>
      </p:sp>
      <p:sp>
        <p:nvSpPr>
          <p:cNvPr id="326" name="Google Shape;326;g3fa4667bcc9_0_419"/>
          <p:cNvSpPr txBox="1"/>
          <p:nvPr/>
        </p:nvSpPr>
        <p:spPr>
          <a:xfrm>
            <a:off x="1023475" y="1446850"/>
            <a:ext cx="7057200" cy="3402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000"/>
              <a:buFont typeface="Arial"/>
              <a:buNone/>
            </a:pPr>
            <a:r>
              <a:rPr i="0" lang="en" sz="1900" u="none" cap="none" strike="noStrike">
                <a:solidFill>
                  <a:srgbClr val="000000"/>
                </a:solidFill>
                <a:latin typeface="Delius"/>
                <a:ea typeface="Delius"/>
                <a:cs typeface="Delius"/>
                <a:sym typeface="Delius"/>
              </a:rPr>
              <a:t>Children are provided with opportunities to read independently and for pleasure daily in Year </a:t>
            </a:r>
            <a:r>
              <a:rPr lang="en" sz="1900">
                <a:latin typeface="Delius"/>
                <a:ea typeface="Delius"/>
                <a:cs typeface="Delius"/>
                <a:sym typeface="Delius"/>
              </a:rPr>
              <a:t>6</a:t>
            </a:r>
            <a:r>
              <a:rPr i="0" lang="en" sz="1900" u="none" cap="none" strike="noStrike">
                <a:solidFill>
                  <a:srgbClr val="000000"/>
                </a:solidFill>
                <a:latin typeface="Delius"/>
                <a:ea typeface="Delius"/>
                <a:cs typeface="Delius"/>
                <a:sym typeface="Delius"/>
              </a:rPr>
              <a:t>.</a:t>
            </a:r>
            <a:endParaRPr i="0" sz="1300" u="none" cap="none" strike="noStrike">
              <a:solidFill>
                <a:srgbClr val="000000"/>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000"/>
              <a:buFont typeface="Arial"/>
              <a:buNone/>
            </a:pPr>
            <a:r>
              <a:t/>
            </a:r>
            <a:endParaRPr i="0" sz="1900" u="none" cap="none" strike="noStrike">
              <a:solidFill>
                <a:srgbClr val="000000"/>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000"/>
              <a:buFont typeface="Arial"/>
              <a:buNone/>
            </a:pPr>
            <a:r>
              <a:rPr i="0" lang="en" sz="1900" u="none" cap="none" strike="noStrike">
                <a:solidFill>
                  <a:srgbClr val="000000"/>
                </a:solidFill>
                <a:latin typeface="Delius"/>
                <a:ea typeface="Delius"/>
                <a:cs typeface="Delius"/>
                <a:sym typeface="Delius"/>
              </a:rPr>
              <a:t>Therefore, your child will be expected to have a reading book in school every day. These can be borrowed from our book corner, a book banded book or their own book from home.</a:t>
            </a:r>
            <a:endParaRPr i="0" sz="1300" u="none" cap="none" strike="noStrike">
              <a:solidFill>
                <a:srgbClr val="000000"/>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000"/>
              <a:buFont typeface="Arial"/>
              <a:buNone/>
            </a:pPr>
            <a:r>
              <a:t/>
            </a:r>
            <a:endParaRPr i="0" sz="1900" u="none" cap="none" strike="noStrike">
              <a:solidFill>
                <a:srgbClr val="000000"/>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000"/>
              <a:buFont typeface="Arial"/>
              <a:buNone/>
            </a:pPr>
            <a:r>
              <a:rPr i="0" lang="en" sz="1900" u="none" cap="none" strike="noStrike">
                <a:solidFill>
                  <a:srgbClr val="000000"/>
                </a:solidFill>
                <a:latin typeface="Delius"/>
                <a:ea typeface="Delius"/>
                <a:cs typeface="Delius"/>
                <a:sym typeface="Delius"/>
              </a:rPr>
              <a:t>These books can be kept in their lockers at school or brought home if they wish to continue reading in their free time.</a:t>
            </a:r>
            <a:endParaRPr i="0" sz="19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Raleway"/>
              <a:ea typeface="Raleway"/>
              <a:cs typeface="Raleway"/>
              <a:sym typeface="Ralewa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30" name="Shape 330"/>
        <p:cNvGrpSpPr/>
        <p:nvPr/>
      </p:nvGrpSpPr>
      <p:grpSpPr>
        <a:xfrm>
          <a:off x="0" y="0"/>
          <a:ext cx="0" cy="0"/>
          <a:chOff x="0" y="0"/>
          <a:chExt cx="0" cy="0"/>
        </a:xfrm>
      </p:grpSpPr>
      <p:pic>
        <p:nvPicPr>
          <p:cNvPr id="331" name="Google Shape;331;g3669bfe3295_0_0"/>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32" name="Google Shape;332;g3669bfe3295_0_0"/>
          <p:cNvSpPr/>
          <p:nvPr/>
        </p:nvSpPr>
        <p:spPr>
          <a:xfrm>
            <a:off x="299350" y="321125"/>
            <a:ext cx="8392800" cy="45393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3" name="Google Shape;333;g3669bfe3295_0_0"/>
          <p:cNvSpPr txBox="1"/>
          <p:nvPr/>
        </p:nvSpPr>
        <p:spPr>
          <a:xfrm>
            <a:off x="3098000" y="46425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Raleway"/>
                <a:ea typeface="Raleway"/>
                <a:cs typeface="Raleway"/>
                <a:sym typeface="Raleway"/>
              </a:rPr>
              <a:t>Power of Reading</a:t>
            </a:r>
            <a:endParaRPr b="1" i="0" sz="3000" u="sng" cap="none" strike="noStrike">
              <a:solidFill>
                <a:srgbClr val="000000"/>
              </a:solidFill>
              <a:latin typeface="Raleway"/>
              <a:ea typeface="Raleway"/>
              <a:cs typeface="Raleway"/>
              <a:sym typeface="Raleway"/>
            </a:endParaRPr>
          </a:p>
        </p:txBody>
      </p:sp>
      <p:sp>
        <p:nvSpPr>
          <p:cNvPr id="334" name="Google Shape;334;g3669bfe3295_0_0"/>
          <p:cNvSpPr/>
          <p:nvPr/>
        </p:nvSpPr>
        <p:spPr>
          <a:xfrm>
            <a:off x="562150" y="1042350"/>
            <a:ext cx="2768400" cy="1753500"/>
          </a:xfrm>
          <a:prstGeom prst="ellipse">
            <a:avLst/>
          </a:prstGeom>
          <a:solidFill>
            <a:srgbClr val="CFE2F3"/>
          </a:solidFill>
          <a:ln cap="flat" cmpd="sng" w="28575">
            <a:solidFill>
              <a:srgbClr val="3C78D8"/>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 name="Google Shape;335;g3669bfe3295_0_0"/>
          <p:cNvSpPr txBox="1"/>
          <p:nvPr/>
        </p:nvSpPr>
        <p:spPr>
          <a:xfrm>
            <a:off x="737775" y="1381500"/>
            <a:ext cx="2248500" cy="10752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300"/>
              <a:buFont typeface="Arial"/>
              <a:buNone/>
            </a:pPr>
            <a:r>
              <a:rPr b="0" i="0" lang="en" sz="1300" u="none" cap="none" strike="noStrike">
                <a:solidFill>
                  <a:srgbClr val="0B5394"/>
                </a:solidFill>
                <a:latin typeface="Delius"/>
                <a:ea typeface="Delius"/>
                <a:cs typeface="Delius"/>
                <a:sym typeface="Delius"/>
              </a:rPr>
              <a:t>Children that read 20 minutes every day or more can learn upward of two million words annually.</a:t>
            </a:r>
            <a:endParaRPr b="0" i="0" sz="900" u="none" cap="none" strike="noStrike">
              <a:solidFill>
                <a:srgbClr val="000000"/>
              </a:solidFill>
              <a:latin typeface="Arial"/>
              <a:ea typeface="Arial"/>
              <a:cs typeface="Arial"/>
              <a:sym typeface="Arial"/>
            </a:endParaRPr>
          </a:p>
        </p:txBody>
      </p:sp>
      <p:sp>
        <p:nvSpPr>
          <p:cNvPr id="336" name="Google Shape;336;g3669bfe3295_0_0"/>
          <p:cNvSpPr/>
          <p:nvPr/>
        </p:nvSpPr>
        <p:spPr>
          <a:xfrm>
            <a:off x="1557750" y="2881150"/>
            <a:ext cx="2768400" cy="1753500"/>
          </a:xfrm>
          <a:prstGeom prst="ellipse">
            <a:avLst/>
          </a:prstGeom>
          <a:solidFill>
            <a:srgbClr val="D9D2E9"/>
          </a:solidFill>
          <a:ln cap="flat" cmpd="sng" w="28575">
            <a:solidFill>
              <a:srgbClr val="674EA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 name="Google Shape;337;g3669bfe3295_0_0"/>
          <p:cNvSpPr txBox="1"/>
          <p:nvPr/>
        </p:nvSpPr>
        <p:spPr>
          <a:xfrm>
            <a:off x="1817700" y="3186100"/>
            <a:ext cx="22485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400"/>
              <a:buFont typeface="Arial"/>
              <a:buNone/>
            </a:pPr>
            <a:r>
              <a:rPr b="0" i="0" lang="en" sz="1400" u="none" cap="none" strike="noStrike">
                <a:solidFill>
                  <a:srgbClr val="351C75"/>
                </a:solidFill>
                <a:latin typeface="Delius"/>
                <a:ea typeface="Delius"/>
                <a:cs typeface="Delius"/>
                <a:sym typeface="Delius"/>
              </a:rPr>
              <a:t>80% of children have increases in specific areas of the brain when they’re read to daily.</a:t>
            </a:r>
            <a:endParaRPr b="0" i="0" sz="1000" u="none" cap="none" strike="noStrike">
              <a:solidFill>
                <a:srgbClr val="351C75"/>
              </a:solidFill>
              <a:latin typeface="Arial"/>
              <a:ea typeface="Arial"/>
              <a:cs typeface="Arial"/>
              <a:sym typeface="Arial"/>
            </a:endParaRPr>
          </a:p>
        </p:txBody>
      </p:sp>
      <p:sp>
        <p:nvSpPr>
          <p:cNvPr id="338" name="Google Shape;338;g3669bfe3295_0_0"/>
          <p:cNvSpPr/>
          <p:nvPr/>
        </p:nvSpPr>
        <p:spPr>
          <a:xfrm>
            <a:off x="3658650" y="1381500"/>
            <a:ext cx="2768400" cy="1753500"/>
          </a:xfrm>
          <a:prstGeom prst="ellipse">
            <a:avLst/>
          </a:prstGeom>
          <a:solidFill>
            <a:srgbClr val="D9EAD3"/>
          </a:solidFill>
          <a:ln cap="flat" cmpd="sng" w="28575">
            <a:solidFill>
              <a:srgbClr val="38761D"/>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 name="Google Shape;339;g3669bfe3295_0_0"/>
          <p:cNvSpPr txBox="1"/>
          <p:nvPr/>
        </p:nvSpPr>
        <p:spPr>
          <a:xfrm>
            <a:off x="3977250" y="1686450"/>
            <a:ext cx="21312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rgbClr val="000000"/>
              </a:buClr>
              <a:buSzPts val="1400"/>
              <a:buFont typeface="Arial"/>
              <a:buNone/>
            </a:pPr>
            <a:r>
              <a:rPr b="0" i="0" lang="en" sz="1400" u="none" cap="none" strike="noStrike">
                <a:solidFill>
                  <a:srgbClr val="38761D"/>
                </a:solidFill>
                <a:latin typeface="Delius"/>
                <a:ea typeface="Delius"/>
                <a:cs typeface="Delius"/>
                <a:sym typeface="Delius"/>
              </a:rPr>
              <a:t>Regular reading has been shown to lower stress levels by as much as 68%.</a:t>
            </a:r>
            <a:endParaRPr b="0" i="0" sz="1000" u="none" cap="none" strike="noStrike">
              <a:solidFill>
                <a:srgbClr val="38761D"/>
              </a:solidFill>
              <a:latin typeface="Arial"/>
              <a:ea typeface="Arial"/>
              <a:cs typeface="Arial"/>
              <a:sym typeface="Arial"/>
            </a:endParaRPr>
          </a:p>
        </p:txBody>
      </p:sp>
      <p:sp>
        <p:nvSpPr>
          <p:cNvPr id="340" name="Google Shape;340;g3669bfe3295_0_0"/>
          <p:cNvSpPr/>
          <p:nvPr/>
        </p:nvSpPr>
        <p:spPr>
          <a:xfrm>
            <a:off x="5633200" y="2881150"/>
            <a:ext cx="2768400" cy="1753500"/>
          </a:xfrm>
          <a:prstGeom prst="ellipse">
            <a:avLst/>
          </a:prstGeom>
          <a:solidFill>
            <a:srgbClr val="F4CCCC"/>
          </a:solidFill>
          <a:ln cap="flat" cmpd="sng" w="28575">
            <a:solidFill>
              <a:srgbClr val="99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 name="Google Shape;341;g3669bfe3295_0_0"/>
          <p:cNvSpPr txBox="1"/>
          <p:nvPr/>
        </p:nvSpPr>
        <p:spPr>
          <a:xfrm>
            <a:off x="5893150" y="3256375"/>
            <a:ext cx="2248500" cy="1143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2000"/>
              </a:spcBef>
              <a:spcAft>
                <a:spcPts val="3000"/>
              </a:spcAft>
              <a:buClr>
                <a:schemeClr val="dk1"/>
              </a:buClr>
              <a:buSzPts val="1100"/>
              <a:buFont typeface="Arial"/>
              <a:buNone/>
            </a:pPr>
            <a:r>
              <a:rPr b="0" i="0" lang="en" sz="1400" u="none" cap="none" strike="noStrike">
                <a:solidFill>
                  <a:srgbClr val="990000"/>
                </a:solidFill>
                <a:latin typeface="Delius"/>
                <a:ea typeface="Delius"/>
                <a:cs typeface="Delius"/>
                <a:sym typeface="Delius"/>
              </a:rPr>
              <a:t>Children that read for five minutes every day take in 282,000 new words every year.</a:t>
            </a:r>
            <a:endParaRPr b="0" i="0" sz="600" u="none" cap="none" strike="noStrike">
              <a:solidFill>
                <a:srgbClr val="99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g2466c4c79283cc3_0"/>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 name="Google Shape;347;g2466c4c79283cc3_0"/>
          <p:cNvSpPr txBox="1"/>
          <p:nvPr>
            <p:ph type="ctrTitle"/>
          </p:nvPr>
        </p:nvSpPr>
        <p:spPr>
          <a:xfrm>
            <a:off x="685800" y="8075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Day in the life of Year 6</a:t>
            </a:r>
            <a:endParaRPr i="1">
              <a:solidFill>
                <a:schemeClr val="dk2"/>
              </a:solidFill>
              <a:latin typeface="Delius"/>
              <a:ea typeface="Delius"/>
              <a:cs typeface="Delius"/>
              <a:sym typeface="Delius"/>
            </a:endParaRPr>
          </a:p>
        </p:txBody>
      </p:sp>
      <p:sp>
        <p:nvSpPr>
          <p:cNvPr id="348" name="Google Shape;348;g2466c4c79283cc3_0"/>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349" name="Google Shape;349;g2466c4c79283cc3_0"/>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53" name="Shape 353"/>
        <p:cNvGrpSpPr/>
        <p:nvPr/>
      </p:nvGrpSpPr>
      <p:grpSpPr>
        <a:xfrm>
          <a:off x="0" y="0"/>
          <a:ext cx="0" cy="0"/>
          <a:chOff x="0" y="0"/>
          <a:chExt cx="0" cy="0"/>
        </a:xfrm>
      </p:grpSpPr>
      <p:pic>
        <p:nvPicPr>
          <p:cNvPr id="354" name="Google Shape;354;g27bfe5610ff_0_0"/>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55" name="Google Shape;355;g27bfe5610ff_0_0"/>
          <p:cNvSpPr/>
          <p:nvPr/>
        </p:nvSpPr>
        <p:spPr>
          <a:xfrm>
            <a:off x="266050" y="185450"/>
            <a:ext cx="8392800" cy="48339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56" name="Google Shape;356;g27bfe5610ff_0_0"/>
          <p:cNvPicPr preferRelativeResize="0"/>
          <p:nvPr/>
        </p:nvPicPr>
        <p:blipFill>
          <a:blip r:embed="rId4">
            <a:alphaModFix/>
          </a:blip>
          <a:stretch>
            <a:fillRect/>
          </a:stretch>
        </p:blipFill>
        <p:spPr>
          <a:xfrm>
            <a:off x="458903" y="185450"/>
            <a:ext cx="8007098" cy="48338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6"/>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2" name="Google Shape;362;p6"/>
          <p:cNvSpPr txBox="1"/>
          <p:nvPr>
            <p:ph type="ctrTitle"/>
          </p:nvPr>
        </p:nvSpPr>
        <p:spPr>
          <a:xfrm>
            <a:off x="685800" y="15695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Useful Information about Year 6</a:t>
            </a:r>
            <a:endParaRPr i="1">
              <a:solidFill>
                <a:schemeClr val="dk2"/>
              </a:solidFill>
              <a:latin typeface="Delius"/>
              <a:ea typeface="Delius"/>
              <a:cs typeface="Delius"/>
              <a:sym typeface="Delius"/>
            </a:endParaRPr>
          </a:p>
        </p:txBody>
      </p:sp>
      <p:sp>
        <p:nvSpPr>
          <p:cNvPr id="363" name="Google Shape;363;p6"/>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364" name="Google Shape;364;p6"/>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68" name="Shape 368"/>
        <p:cNvGrpSpPr/>
        <p:nvPr/>
      </p:nvGrpSpPr>
      <p:grpSpPr>
        <a:xfrm>
          <a:off x="0" y="0"/>
          <a:ext cx="0" cy="0"/>
          <a:chOff x="0" y="0"/>
          <a:chExt cx="0" cy="0"/>
        </a:xfrm>
      </p:grpSpPr>
      <p:pic>
        <p:nvPicPr>
          <p:cNvPr id="369" name="Google Shape;369;g3fa4667bcc9_0_525"/>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70" name="Google Shape;370;g3fa4667bcc9_0_525"/>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1" name="Google Shape;371;g3fa4667bcc9_0_525"/>
          <p:cNvSpPr txBox="1"/>
          <p:nvPr/>
        </p:nvSpPr>
        <p:spPr>
          <a:xfrm>
            <a:off x="1332325" y="5973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Drinks Bottles and Snacks</a:t>
            </a:r>
            <a:endParaRPr b="1" i="0" sz="3000" u="sng" cap="none" strike="noStrike">
              <a:solidFill>
                <a:srgbClr val="000000"/>
              </a:solidFill>
              <a:latin typeface="Delius"/>
              <a:ea typeface="Delius"/>
              <a:cs typeface="Delius"/>
              <a:sym typeface="Delius"/>
            </a:endParaRPr>
          </a:p>
        </p:txBody>
      </p:sp>
      <p:sp>
        <p:nvSpPr>
          <p:cNvPr id="372" name="Google Shape;372;g3fa4667bcc9_0_525"/>
          <p:cNvSpPr txBox="1"/>
          <p:nvPr/>
        </p:nvSpPr>
        <p:spPr>
          <a:xfrm>
            <a:off x="1043400" y="123652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Delius"/>
                <a:ea typeface="Delius"/>
                <a:cs typeface="Delius"/>
                <a:sym typeface="Delius"/>
              </a:rPr>
              <a:t>We are a Healthy School and promote the children having continuous access to clean water.</a:t>
            </a:r>
            <a:endParaRPr i="0" sz="16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Delius"/>
                <a:ea typeface="Delius"/>
                <a:cs typeface="Delius"/>
                <a:sym typeface="Delius"/>
              </a:rPr>
              <a:t>Please ensure your child brings in a labelled drinks bottle. The children will have continual access to drinking water throughout the day.</a:t>
            </a:r>
            <a:endParaRPr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Delius"/>
                <a:ea typeface="Delius"/>
                <a:cs typeface="Delius"/>
                <a:sym typeface="Delius"/>
              </a:rPr>
              <a:t>Our Healthy Schools Monitors provide a fruit trolley service each playtime, if your child would like to use this, we ask for 20p per day.</a:t>
            </a:r>
            <a:endParaRPr i="0" sz="1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600"/>
              <a:buFont typeface="Arial"/>
              <a:buNone/>
            </a:pPr>
            <a:r>
              <a:t/>
            </a:r>
            <a:endParaRPr i="0" sz="16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600"/>
              <a:buFont typeface="Arial"/>
              <a:buNone/>
            </a:pPr>
            <a:r>
              <a:rPr i="0" lang="en" sz="1600" u="none" cap="none" strike="noStrike">
                <a:solidFill>
                  <a:srgbClr val="000000"/>
                </a:solidFill>
                <a:latin typeface="Delius"/>
                <a:ea typeface="Delius"/>
                <a:cs typeface="Delius"/>
                <a:sym typeface="Delius"/>
              </a:rPr>
              <a:t>If they would like to bring their own snack for playtimes, please ensure it is healthy (e.g. fruit, vegetables or cereal bars).</a:t>
            </a:r>
            <a:endParaRPr i="0" sz="16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76" name="Shape 376"/>
        <p:cNvGrpSpPr/>
        <p:nvPr/>
      </p:nvGrpSpPr>
      <p:grpSpPr>
        <a:xfrm>
          <a:off x="0" y="0"/>
          <a:ext cx="0" cy="0"/>
          <a:chOff x="0" y="0"/>
          <a:chExt cx="0" cy="0"/>
        </a:xfrm>
      </p:grpSpPr>
      <p:pic>
        <p:nvPicPr>
          <p:cNvPr id="377" name="Google Shape;377;p9"/>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78" name="Google Shape;378;p9"/>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9" name="Google Shape;379;p9"/>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P.E.</a:t>
            </a:r>
            <a:endParaRPr b="1" i="0" sz="3000" u="sng" cap="none" strike="noStrike">
              <a:solidFill>
                <a:srgbClr val="000000"/>
              </a:solidFill>
              <a:latin typeface="Delius"/>
              <a:ea typeface="Delius"/>
              <a:cs typeface="Delius"/>
              <a:sym typeface="Delius"/>
            </a:endParaRPr>
          </a:p>
        </p:txBody>
      </p:sp>
      <p:sp>
        <p:nvSpPr>
          <p:cNvPr id="380" name="Google Shape;380;p9"/>
          <p:cNvSpPr txBox="1"/>
          <p:nvPr/>
        </p:nvSpPr>
        <p:spPr>
          <a:xfrm>
            <a:off x="1043400" y="123652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2100" u="none" cap="none" strike="noStrike">
                <a:solidFill>
                  <a:srgbClr val="000000"/>
                </a:solidFill>
                <a:latin typeface="Delius"/>
                <a:ea typeface="Delius"/>
                <a:cs typeface="Delius"/>
                <a:sym typeface="Delius"/>
              </a:rPr>
              <a:t>PE day for Year 6 will be a </a:t>
            </a:r>
            <a:r>
              <a:rPr b="1" i="0" lang="en" sz="2100" u="none" cap="none" strike="noStrike">
                <a:solidFill>
                  <a:srgbClr val="000000"/>
                </a:solidFill>
                <a:latin typeface="Delius"/>
                <a:ea typeface="Delius"/>
                <a:cs typeface="Delius"/>
                <a:sym typeface="Delius"/>
              </a:rPr>
              <a:t>Thursday.</a:t>
            </a:r>
            <a:endParaRPr b="1"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1"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i="0" lang="en" sz="2100" u="none" cap="none" strike="noStrike">
                <a:solidFill>
                  <a:srgbClr val="000000"/>
                </a:solidFill>
                <a:latin typeface="Delius"/>
                <a:ea typeface="Delius"/>
                <a:cs typeface="Delius"/>
                <a:sym typeface="Delius"/>
              </a:rPr>
              <a:t>Please ensure your child wears heir PE kit to school for their PE day. </a:t>
            </a:r>
            <a:endParaRPr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2100"/>
              <a:buFont typeface="Arial"/>
              <a:buNone/>
            </a:pPr>
            <a:r>
              <a:rPr i="0" lang="en" sz="2100" u="none" cap="none" strike="noStrike">
                <a:solidFill>
                  <a:schemeClr val="dk1"/>
                </a:solidFill>
                <a:latin typeface="Delius"/>
                <a:ea typeface="Delius"/>
                <a:cs typeface="Delius"/>
                <a:sym typeface="Delius"/>
              </a:rPr>
              <a:t>Kit includes: leggings/joggers/shorts/t-shirt and trainers)</a:t>
            </a:r>
            <a:endParaRPr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i="0" lang="en" sz="2100" u="none" cap="none" strike="noStrike">
                <a:solidFill>
                  <a:srgbClr val="000000"/>
                </a:solidFill>
                <a:latin typeface="Delius"/>
                <a:ea typeface="Delius"/>
                <a:cs typeface="Delius"/>
                <a:sym typeface="Delius"/>
              </a:rPr>
              <a:t>Please could all jewellery be removed and long hair tied back please.</a:t>
            </a:r>
            <a:endParaRPr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000000"/>
              </a:solidFill>
              <a:latin typeface="Delius"/>
              <a:ea typeface="Delius"/>
              <a:cs typeface="Delius"/>
              <a:sym typeface="Deliu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84" name="Shape 384"/>
        <p:cNvGrpSpPr/>
        <p:nvPr/>
      </p:nvGrpSpPr>
      <p:grpSpPr>
        <a:xfrm>
          <a:off x="0" y="0"/>
          <a:ext cx="0" cy="0"/>
          <a:chOff x="0" y="0"/>
          <a:chExt cx="0" cy="0"/>
        </a:xfrm>
      </p:grpSpPr>
      <p:pic>
        <p:nvPicPr>
          <p:cNvPr id="385" name="Google Shape;385;g3fa4667bcc9_0_589"/>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86" name="Google Shape;386;g3fa4667bcc9_0_589"/>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7" name="Google Shape;387;g3fa4667bcc9_0_589"/>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P.E.</a:t>
            </a:r>
            <a:endParaRPr b="1" i="0" sz="3000" u="sng" cap="none" strike="noStrike">
              <a:solidFill>
                <a:srgbClr val="000000"/>
              </a:solidFill>
              <a:latin typeface="Delius"/>
              <a:ea typeface="Delius"/>
              <a:cs typeface="Delius"/>
              <a:sym typeface="Delius"/>
            </a:endParaRPr>
          </a:p>
        </p:txBody>
      </p:sp>
      <p:sp>
        <p:nvSpPr>
          <p:cNvPr id="388" name="Google Shape;388;g3fa4667bcc9_0_589"/>
          <p:cNvSpPr txBox="1"/>
          <p:nvPr/>
        </p:nvSpPr>
        <p:spPr>
          <a:xfrm>
            <a:off x="1043325" y="109687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2100" u="none" cap="none" strike="noStrike">
                <a:solidFill>
                  <a:srgbClr val="000000"/>
                </a:solidFill>
                <a:latin typeface="Delius"/>
                <a:ea typeface="Delius"/>
                <a:cs typeface="Delius"/>
                <a:sym typeface="Delius"/>
              </a:rPr>
              <a:t>Your child’s P.E. days is as follows:</a:t>
            </a:r>
            <a:endParaRPr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i="0" sz="2100" u="none" cap="none" strike="noStrike">
              <a:solidFill>
                <a:srgbClr val="000000"/>
              </a:solidFill>
              <a:latin typeface="Delius"/>
              <a:ea typeface="Delius"/>
              <a:cs typeface="Delius"/>
              <a:sym typeface="Delius"/>
            </a:endParaRPr>
          </a:p>
          <a:p>
            <a:pPr indent="0" lvl="0" marL="0" marR="0" rtl="0" algn="ctr">
              <a:lnSpc>
                <a:spcPct val="100000"/>
              </a:lnSpc>
              <a:spcBef>
                <a:spcPts val="0"/>
              </a:spcBef>
              <a:spcAft>
                <a:spcPts val="0"/>
              </a:spcAft>
              <a:buClr>
                <a:srgbClr val="000000"/>
              </a:buClr>
              <a:buSzPts val="2100"/>
              <a:buFont typeface="Arial"/>
              <a:buNone/>
            </a:pPr>
            <a:r>
              <a:rPr b="1" lang="en" sz="2100">
                <a:latin typeface="Delius"/>
                <a:ea typeface="Delius"/>
                <a:cs typeface="Delius"/>
                <a:sym typeface="Delius"/>
              </a:rPr>
              <a:t>Thursday</a:t>
            </a:r>
            <a:endParaRPr b="1"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i="0" sz="21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chemeClr val="dk1"/>
              </a:buClr>
              <a:buSzPts val="1100"/>
              <a:buFont typeface="Arial"/>
              <a:buNone/>
            </a:pPr>
            <a:r>
              <a:rPr i="0" lang="en" sz="2100" u="none" cap="none" strike="noStrike">
                <a:solidFill>
                  <a:srgbClr val="000000"/>
                </a:solidFill>
                <a:latin typeface="Delius"/>
                <a:ea typeface="Delius"/>
                <a:cs typeface="Delius"/>
                <a:sym typeface="Delius"/>
              </a:rPr>
              <a:t>Please send your child to school with their PE kit (black shorts/ leggings/ joggers, white t-shirt and trainers) on the PE day. </a:t>
            </a:r>
            <a:endParaRPr i="0" sz="2100" u="none" cap="none" strike="noStrike">
              <a:solidFill>
                <a:srgbClr val="000000"/>
              </a:solidFill>
              <a:latin typeface="Delius"/>
              <a:ea typeface="Delius"/>
              <a:cs typeface="Delius"/>
              <a:sym typeface="Delius"/>
            </a:endParaRPr>
          </a:p>
        </p:txBody>
      </p:sp>
      <p:pic>
        <p:nvPicPr>
          <p:cNvPr id="389" name="Google Shape;389;g3fa4667bcc9_0_589"/>
          <p:cNvPicPr preferRelativeResize="0"/>
          <p:nvPr/>
        </p:nvPicPr>
        <p:blipFill>
          <a:blip r:embed="rId4">
            <a:alphaModFix/>
          </a:blip>
          <a:stretch>
            <a:fillRect/>
          </a:stretch>
        </p:blipFill>
        <p:spPr>
          <a:xfrm>
            <a:off x="0" y="0"/>
            <a:ext cx="9144000" cy="51435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393" name="Shape 393"/>
        <p:cNvGrpSpPr/>
        <p:nvPr/>
      </p:nvGrpSpPr>
      <p:grpSpPr>
        <a:xfrm>
          <a:off x="0" y="0"/>
          <a:ext cx="0" cy="0"/>
          <a:chOff x="0" y="0"/>
          <a:chExt cx="0" cy="0"/>
        </a:xfrm>
      </p:grpSpPr>
      <p:pic>
        <p:nvPicPr>
          <p:cNvPr id="394" name="Google Shape;394;g3fa4667bcc9_0_65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395" name="Google Shape;395;g3fa4667bcc9_0_654"/>
          <p:cNvSpPr/>
          <p:nvPr/>
        </p:nvSpPr>
        <p:spPr>
          <a:xfrm>
            <a:off x="883825" y="1160775"/>
            <a:ext cx="7336500" cy="34776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6" name="Google Shape;396;g3fa4667bcc9_0_654"/>
          <p:cNvSpPr txBox="1"/>
          <p:nvPr/>
        </p:nvSpPr>
        <p:spPr>
          <a:xfrm>
            <a:off x="883825" y="216100"/>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Extra Help</a:t>
            </a:r>
            <a:endParaRPr b="1" i="0" sz="3000" u="sng" cap="none" strike="noStrike">
              <a:solidFill>
                <a:schemeClr val="lt1"/>
              </a:solidFill>
              <a:latin typeface="Delius"/>
              <a:ea typeface="Delius"/>
              <a:cs typeface="Delius"/>
              <a:sym typeface="Delius"/>
            </a:endParaRPr>
          </a:p>
        </p:txBody>
      </p:sp>
      <p:sp>
        <p:nvSpPr>
          <p:cNvPr id="397" name="Google Shape;397;g3fa4667bcc9_0_654"/>
          <p:cNvSpPr txBox="1"/>
          <p:nvPr/>
        </p:nvSpPr>
        <p:spPr>
          <a:xfrm>
            <a:off x="883825" y="1236525"/>
            <a:ext cx="73935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Delius"/>
                <a:ea typeface="Delius"/>
                <a:cs typeface="Delius"/>
                <a:sym typeface="Delius"/>
              </a:rPr>
              <a:t>Free School Meals; additional funding. If you receive the following, your family can apply for Free School Meals funding:</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200"/>
              <a:buFont typeface="Arial"/>
              <a:buNone/>
            </a:pPr>
            <a:r>
              <a:t/>
            </a:r>
            <a:endParaRPr i="0" sz="1200" u="none" cap="none" strike="noStrike">
              <a:solidFill>
                <a:srgbClr val="1F1F1F"/>
              </a:solidFill>
              <a:highlight>
                <a:srgbClr val="FFFFFF"/>
              </a:highlight>
              <a:latin typeface="Delius"/>
              <a:ea typeface="Delius"/>
              <a:cs typeface="Delius"/>
              <a:sym typeface="Delius"/>
            </a:endParaRPr>
          </a:p>
          <a:p>
            <a:pPr indent="-323850" lvl="0" marL="1257300" marR="12700" rtl="0" algn="l">
              <a:lnSpc>
                <a:spcPct val="170000"/>
              </a:lnSpc>
              <a:spcBef>
                <a:spcPts val="400"/>
              </a:spcBef>
              <a:spcAft>
                <a:spcPts val="0"/>
              </a:spcAft>
              <a:buClr>
                <a:srgbClr val="1F1F1F"/>
              </a:buClr>
              <a:buSzPts val="1500"/>
              <a:buFont typeface="Delius"/>
              <a:buChar char="●"/>
            </a:pPr>
            <a:r>
              <a:rPr b="1" i="0" lang="en" sz="1500" u="none" cap="none" strike="noStrike">
                <a:solidFill>
                  <a:srgbClr val="1F1F1F"/>
                </a:solidFill>
                <a:highlight>
                  <a:srgbClr val="FFFFFF"/>
                </a:highlight>
                <a:latin typeface="Delius"/>
                <a:ea typeface="Delius"/>
                <a:cs typeface="Delius"/>
                <a:sym typeface="Delius"/>
              </a:rPr>
              <a:t>Income Related Employment Support Allowance</a:t>
            </a:r>
            <a:endParaRPr b="1" i="0" sz="1500" u="none" cap="none" strike="noStrike">
              <a:solidFill>
                <a:srgbClr val="1F1F1F"/>
              </a:solidFill>
              <a:highlight>
                <a:srgbClr val="FFFFFF"/>
              </a:highlight>
              <a:latin typeface="Delius"/>
              <a:ea typeface="Delius"/>
              <a:cs typeface="Delius"/>
              <a:sym typeface="Delius"/>
            </a:endParaRPr>
          </a:p>
          <a:p>
            <a:pPr indent="-323850" lvl="0" marL="1257300" marR="12700" rtl="0" algn="l">
              <a:lnSpc>
                <a:spcPct val="170000"/>
              </a:lnSpc>
              <a:spcBef>
                <a:spcPts val="0"/>
              </a:spcBef>
              <a:spcAft>
                <a:spcPts val="0"/>
              </a:spcAft>
              <a:buClr>
                <a:srgbClr val="1F1F1F"/>
              </a:buClr>
              <a:buSzPts val="1500"/>
              <a:buFont typeface="Delius"/>
              <a:buChar char="●"/>
            </a:pPr>
            <a:r>
              <a:rPr b="1" i="0" lang="en" sz="1500" u="none" cap="none" strike="noStrike">
                <a:solidFill>
                  <a:srgbClr val="1F1F1F"/>
                </a:solidFill>
                <a:highlight>
                  <a:srgbClr val="FFFFFF"/>
                </a:highlight>
                <a:latin typeface="Delius"/>
                <a:ea typeface="Delius"/>
                <a:cs typeface="Delius"/>
                <a:sym typeface="Delius"/>
              </a:rPr>
              <a:t>Income Support</a:t>
            </a:r>
            <a:endParaRPr b="1" i="0" sz="1500" u="none" cap="none" strike="noStrike">
              <a:solidFill>
                <a:srgbClr val="1F1F1F"/>
              </a:solidFill>
              <a:highlight>
                <a:srgbClr val="FFFFFF"/>
              </a:highlight>
              <a:latin typeface="Delius"/>
              <a:ea typeface="Delius"/>
              <a:cs typeface="Delius"/>
              <a:sym typeface="Delius"/>
            </a:endParaRPr>
          </a:p>
          <a:p>
            <a:pPr indent="-323850" lvl="0" marL="1257300" marR="12700" rtl="0" algn="l">
              <a:lnSpc>
                <a:spcPct val="170000"/>
              </a:lnSpc>
              <a:spcBef>
                <a:spcPts val="0"/>
              </a:spcBef>
              <a:spcAft>
                <a:spcPts val="0"/>
              </a:spcAft>
              <a:buClr>
                <a:srgbClr val="1F1F1F"/>
              </a:buClr>
              <a:buSzPts val="1500"/>
              <a:buFont typeface="Delius"/>
              <a:buChar char="●"/>
            </a:pPr>
            <a:r>
              <a:rPr b="1" i="0" lang="en" sz="1500" u="none" cap="none" strike="noStrike">
                <a:solidFill>
                  <a:srgbClr val="1F1F1F"/>
                </a:solidFill>
                <a:highlight>
                  <a:srgbClr val="FFFFFF"/>
                </a:highlight>
                <a:latin typeface="Delius"/>
                <a:ea typeface="Delius"/>
                <a:cs typeface="Delius"/>
                <a:sym typeface="Delius"/>
              </a:rPr>
              <a:t>Income Based Jobseeker's Allowance</a:t>
            </a:r>
            <a:endParaRPr b="1" i="0" sz="1500" u="none" cap="none" strike="noStrike">
              <a:solidFill>
                <a:srgbClr val="1F1F1F"/>
              </a:solidFill>
              <a:highlight>
                <a:srgbClr val="FFFFFF"/>
              </a:highlight>
              <a:latin typeface="Delius"/>
              <a:ea typeface="Delius"/>
              <a:cs typeface="Delius"/>
              <a:sym typeface="Delius"/>
            </a:endParaRPr>
          </a:p>
          <a:p>
            <a:pPr indent="-323850" lvl="0" marL="1257300" marR="12700" rtl="0" algn="l">
              <a:lnSpc>
                <a:spcPct val="170000"/>
              </a:lnSpc>
              <a:spcBef>
                <a:spcPts val="0"/>
              </a:spcBef>
              <a:spcAft>
                <a:spcPts val="0"/>
              </a:spcAft>
              <a:buClr>
                <a:srgbClr val="1F1F1F"/>
              </a:buClr>
              <a:buSzPts val="1500"/>
              <a:buFont typeface="Delius"/>
              <a:buChar char="●"/>
            </a:pPr>
            <a:r>
              <a:rPr b="1" i="0" lang="en" sz="1500" u="none" cap="none" strike="noStrike">
                <a:solidFill>
                  <a:srgbClr val="1F1F1F"/>
                </a:solidFill>
                <a:highlight>
                  <a:srgbClr val="FFFFFF"/>
                </a:highlight>
                <a:latin typeface="Delius"/>
                <a:ea typeface="Delius"/>
                <a:cs typeface="Delius"/>
                <a:sym typeface="Delius"/>
              </a:rPr>
              <a:t>Guarantee Element of State Pension Credit</a:t>
            </a:r>
            <a:endParaRPr b="1" i="0" sz="1500" u="none" cap="none" strike="noStrike">
              <a:solidFill>
                <a:srgbClr val="1F1F1F"/>
              </a:solidFill>
              <a:highlight>
                <a:srgbClr val="FFFFFF"/>
              </a:highlight>
              <a:latin typeface="Delius"/>
              <a:ea typeface="Delius"/>
              <a:cs typeface="Delius"/>
              <a:sym typeface="Delius"/>
            </a:endParaRPr>
          </a:p>
          <a:p>
            <a:pPr indent="-323850" lvl="0" marL="1257300" marR="12700" rtl="0" algn="l">
              <a:lnSpc>
                <a:spcPct val="170000"/>
              </a:lnSpc>
              <a:spcBef>
                <a:spcPts val="0"/>
              </a:spcBef>
              <a:spcAft>
                <a:spcPts val="0"/>
              </a:spcAft>
              <a:buClr>
                <a:srgbClr val="1F1F1F"/>
              </a:buClr>
              <a:buSzPts val="1500"/>
              <a:buFont typeface="Delius"/>
              <a:buChar char="●"/>
            </a:pPr>
            <a:r>
              <a:rPr b="1" i="0" lang="en" sz="1500" u="none" cap="none" strike="noStrike">
                <a:solidFill>
                  <a:srgbClr val="1F1F1F"/>
                </a:solidFill>
                <a:highlight>
                  <a:srgbClr val="FFFFFF"/>
                </a:highlight>
                <a:latin typeface="Delius"/>
                <a:ea typeface="Delius"/>
                <a:cs typeface="Delius"/>
                <a:sym typeface="Delius"/>
              </a:rPr>
              <a:t>Child Tax Credit with an income less than £16,190 or</a:t>
            </a:r>
            <a:endParaRPr b="1" i="0" sz="1500" u="none" cap="none" strike="noStrike">
              <a:solidFill>
                <a:srgbClr val="1F1F1F"/>
              </a:solidFill>
              <a:highlight>
                <a:srgbClr val="FFFFFF"/>
              </a:highlight>
              <a:latin typeface="Delius"/>
              <a:ea typeface="Delius"/>
              <a:cs typeface="Delius"/>
              <a:sym typeface="Delius"/>
            </a:endParaRPr>
          </a:p>
          <a:p>
            <a:pPr indent="-323850" lvl="0" marL="1257300" marR="12700" rtl="0" algn="l">
              <a:lnSpc>
                <a:spcPct val="170000"/>
              </a:lnSpc>
              <a:spcBef>
                <a:spcPts val="0"/>
              </a:spcBef>
              <a:spcAft>
                <a:spcPts val="0"/>
              </a:spcAft>
              <a:buClr>
                <a:srgbClr val="1F1F1F"/>
              </a:buClr>
              <a:buSzPts val="1500"/>
              <a:buFont typeface="Delius"/>
              <a:buChar char="●"/>
            </a:pPr>
            <a:r>
              <a:rPr b="1" i="0" lang="en" sz="1500" u="none" cap="none" strike="noStrike">
                <a:solidFill>
                  <a:srgbClr val="1F1F1F"/>
                </a:solidFill>
                <a:highlight>
                  <a:srgbClr val="FFFFFF"/>
                </a:highlight>
                <a:latin typeface="Delius"/>
                <a:ea typeface="Delius"/>
                <a:cs typeface="Delius"/>
                <a:sym typeface="Delius"/>
              </a:rPr>
              <a:t>Universal Credit if the net household earnings is less than £7400.</a:t>
            </a:r>
            <a:endParaRPr b="1" i="0" sz="20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01" name="Shape 401"/>
        <p:cNvGrpSpPr/>
        <p:nvPr/>
      </p:nvGrpSpPr>
      <p:grpSpPr>
        <a:xfrm>
          <a:off x="0" y="0"/>
          <a:ext cx="0" cy="0"/>
          <a:chOff x="0" y="0"/>
          <a:chExt cx="0" cy="0"/>
        </a:xfrm>
      </p:grpSpPr>
      <p:pic>
        <p:nvPicPr>
          <p:cNvPr id="402" name="Google Shape;402;g3fa4667bcc9_0_71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03" name="Google Shape;403;g3fa4667bcc9_0_714"/>
          <p:cNvSpPr/>
          <p:nvPr/>
        </p:nvSpPr>
        <p:spPr>
          <a:xfrm>
            <a:off x="522250" y="1151175"/>
            <a:ext cx="6147900" cy="35679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4" name="Google Shape;404;g3fa4667bcc9_0_714"/>
          <p:cNvSpPr txBox="1"/>
          <p:nvPr/>
        </p:nvSpPr>
        <p:spPr>
          <a:xfrm>
            <a:off x="1343925" y="3830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Why apply?</a:t>
            </a:r>
            <a:endParaRPr b="1" i="0" sz="3000" u="sng" cap="none" strike="noStrike">
              <a:solidFill>
                <a:schemeClr val="lt1"/>
              </a:solidFill>
              <a:latin typeface="Delius"/>
              <a:ea typeface="Delius"/>
              <a:cs typeface="Delius"/>
              <a:sym typeface="Delius"/>
            </a:endParaRPr>
          </a:p>
        </p:txBody>
      </p:sp>
      <p:sp>
        <p:nvSpPr>
          <p:cNvPr id="405" name="Google Shape;405;g3fa4667bcc9_0_714"/>
          <p:cNvSpPr txBox="1"/>
          <p:nvPr/>
        </p:nvSpPr>
        <p:spPr>
          <a:xfrm>
            <a:off x="588275" y="1304000"/>
            <a:ext cx="6147900" cy="3117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Delius"/>
                <a:ea typeface="Delius"/>
                <a:cs typeface="Delius"/>
                <a:sym typeface="Delius"/>
              </a:rPr>
              <a:t>The school will get a small amount of funding per child- this can be used to support the children with resources in school, additional adult help if needed and contributions and payment of after school clubs, music lessons, trips and residential trips. This will ensure that all our pupils get the best possible experiences at Whitchurch. </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i="0" lang="en" sz="1700" u="none" cap="none" strike="noStrike">
                <a:solidFill>
                  <a:srgbClr val="000000"/>
                </a:solidFill>
                <a:latin typeface="Delius"/>
                <a:ea typeface="Delius"/>
                <a:cs typeface="Delius"/>
                <a:sym typeface="Delius"/>
              </a:rPr>
              <a:t>To apply visit this link on Cardiff Council’s website: </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i="0" sz="2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rPr b="1" i="0" lang="en" sz="2400" u="sng" cap="none" strike="noStrike">
                <a:solidFill>
                  <a:schemeClr val="hlink"/>
                </a:solidFill>
                <a:latin typeface="Delius"/>
                <a:ea typeface="Delius"/>
                <a:cs typeface="Delius"/>
                <a:sym typeface="Delius"/>
                <a:hlinkClick r:id="rId4"/>
              </a:rPr>
              <a:t>https://www.cardiffcouncilforms.co.uk/article/1684/</a:t>
            </a:r>
            <a:endParaRPr b="1" sz="2400">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1" sz="2400">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1" i="0" sz="24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pic>
        <p:nvPicPr>
          <p:cNvPr id="406" name="Google Shape;406;g3fa4667bcc9_0_714"/>
          <p:cNvPicPr preferRelativeResize="0"/>
          <p:nvPr/>
        </p:nvPicPr>
        <p:blipFill rotWithShape="1">
          <a:blip r:embed="rId5">
            <a:alphaModFix/>
          </a:blip>
          <a:srcRect b="0" l="0" r="0" t="0"/>
          <a:stretch/>
        </p:blipFill>
        <p:spPr>
          <a:xfrm>
            <a:off x="6933975" y="1820574"/>
            <a:ext cx="1952775" cy="19853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10" name="Shape 410"/>
        <p:cNvGrpSpPr/>
        <p:nvPr/>
      </p:nvGrpSpPr>
      <p:grpSpPr>
        <a:xfrm>
          <a:off x="0" y="0"/>
          <a:ext cx="0" cy="0"/>
          <a:chOff x="0" y="0"/>
          <a:chExt cx="0" cy="0"/>
        </a:xfrm>
      </p:grpSpPr>
      <p:pic>
        <p:nvPicPr>
          <p:cNvPr id="411" name="Google Shape;411;g3fa4667bcc9_0_775"/>
          <p:cNvPicPr preferRelativeResize="0"/>
          <p:nvPr/>
        </p:nvPicPr>
        <p:blipFill rotWithShape="1">
          <a:blip r:embed="rId3">
            <a:alphaModFix/>
          </a:blip>
          <a:srcRect b="0" l="0" r="0" t="0"/>
          <a:stretch/>
        </p:blipFill>
        <p:spPr>
          <a:xfrm>
            <a:off x="-2" y="8413"/>
            <a:ext cx="9144000" cy="5126676"/>
          </a:xfrm>
          <a:prstGeom prst="rect">
            <a:avLst/>
          </a:prstGeom>
          <a:noFill/>
          <a:ln>
            <a:noFill/>
          </a:ln>
        </p:spPr>
      </p:pic>
      <p:sp>
        <p:nvSpPr>
          <p:cNvPr id="412" name="Google Shape;412;g3fa4667bcc9_0_775"/>
          <p:cNvSpPr/>
          <p:nvPr/>
        </p:nvSpPr>
        <p:spPr>
          <a:xfrm>
            <a:off x="199975" y="794200"/>
            <a:ext cx="8809800" cy="4199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3" name="Google Shape;413;g3fa4667bcc9_0_775"/>
          <p:cNvSpPr txBox="1"/>
          <p:nvPr/>
        </p:nvSpPr>
        <p:spPr>
          <a:xfrm>
            <a:off x="199975" y="216100"/>
            <a:ext cx="8674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solidFill>
                  <a:schemeClr val="lt1"/>
                </a:solidFill>
                <a:latin typeface="Delius"/>
                <a:ea typeface="Delius"/>
                <a:cs typeface="Delius"/>
                <a:sym typeface="Delius"/>
              </a:rPr>
              <a:t>Allergies</a:t>
            </a:r>
            <a:r>
              <a:rPr b="1" lang="en" sz="3000" u="sng">
                <a:solidFill>
                  <a:schemeClr val="lt1"/>
                </a:solidFill>
                <a:latin typeface="Raleway"/>
                <a:ea typeface="Raleway"/>
                <a:cs typeface="Raleway"/>
                <a:sym typeface="Raleway"/>
              </a:rPr>
              <a:t> </a:t>
            </a:r>
            <a:endParaRPr b="1" i="0" sz="3000" u="sng" cap="none" strike="noStrike">
              <a:solidFill>
                <a:schemeClr val="lt1"/>
              </a:solidFill>
              <a:latin typeface="Raleway"/>
              <a:ea typeface="Raleway"/>
              <a:cs typeface="Raleway"/>
              <a:sym typeface="Raleway"/>
            </a:endParaRPr>
          </a:p>
        </p:txBody>
      </p:sp>
      <p:sp>
        <p:nvSpPr>
          <p:cNvPr id="414" name="Google Shape;414;g3fa4667bcc9_0_775"/>
          <p:cNvSpPr txBox="1"/>
          <p:nvPr/>
        </p:nvSpPr>
        <p:spPr>
          <a:xfrm>
            <a:off x="290050" y="904400"/>
            <a:ext cx="8584500" cy="3942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sz="1250">
                <a:solidFill>
                  <a:srgbClr val="444444"/>
                </a:solidFill>
                <a:highlight>
                  <a:srgbClr val="FFFFFF"/>
                </a:highlight>
                <a:latin typeface="Delius"/>
                <a:ea typeface="Delius"/>
                <a:cs typeface="Delius"/>
                <a:sym typeface="Delius"/>
              </a:rPr>
              <a:t>Should your child have any food allergies and receive a school meal: </a:t>
            </a:r>
            <a:endParaRPr b="1" sz="1250">
              <a:solidFill>
                <a:srgbClr val="444444"/>
              </a:solidFill>
              <a:highlight>
                <a:srgbClr val="FFFFFF"/>
              </a:highlight>
              <a:latin typeface="Delius"/>
              <a:ea typeface="Delius"/>
              <a:cs typeface="Delius"/>
              <a:sym typeface="Delius"/>
            </a:endParaRPr>
          </a:p>
          <a:p>
            <a:pPr indent="-317500" lvl="0" marL="457200" rtl="0" algn="l">
              <a:lnSpc>
                <a:spcPct val="115000"/>
              </a:lnSpc>
              <a:spcBef>
                <a:spcPts val="1200"/>
              </a:spcBef>
              <a:spcAft>
                <a:spcPts val="0"/>
              </a:spcAft>
              <a:buClr>
                <a:srgbClr val="444444"/>
              </a:buClr>
              <a:buSzPts val="1400"/>
              <a:buFont typeface="Delius"/>
              <a:buChar char="●"/>
            </a:pPr>
            <a:r>
              <a:rPr lang="en" sz="1250">
                <a:solidFill>
                  <a:srgbClr val="444444"/>
                </a:solidFill>
                <a:highlight>
                  <a:srgbClr val="FFFFFF"/>
                </a:highlight>
                <a:latin typeface="Delius"/>
                <a:ea typeface="Delius"/>
                <a:cs typeface="Delius"/>
                <a:sym typeface="Delius"/>
              </a:rPr>
              <a:t>Parents/carers must consult with their health professional in regard to their child’s specific dietary need.</a:t>
            </a:r>
            <a:endParaRPr sz="1250">
              <a:solidFill>
                <a:srgbClr val="444444"/>
              </a:solidFill>
              <a:highlight>
                <a:srgbClr val="FFFFFF"/>
              </a:highlight>
              <a:latin typeface="Delius"/>
              <a:ea typeface="Delius"/>
              <a:cs typeface="Delius"/>
              <a:sym typeface="Delius"/>
            </a:endParaRPr>
          </a:p>
          <a:p>
            <a:pPr indent="-317500" lvl="0" marL="457200" rtl="0" algn="l">
              <a:lnSpc>
                <a:spcPct val="115000"/>
              </a:lnSpc>
              <a:spcBef>
                <a:spcPts val="0"/>
              </a:spcBef>
              <a:spcAft>
                <a:spcPts val="0"/>
              </a:spcAft>
              <a:buClr>
                <a:srgbClr val="444444"/>
              </a:buClr>
              <a:buSzPts val="1400"/>
              <a:buFont typeface="Delius"/>
              <a:buChar char="●"/>
            </a:pPr>
            <a:r>
              <a:rPr lang="en" sz="1250">
                <a:solidFill>
                  <a:srgbClr val="444444"/>
                </a:solidFill>
                <a:highlight>
                  <a:srgbClr val="FFFFFF"/>
                </a:highlight>
                <a:latin typeface="Delius"/>
                <a:ea typeface="Delius"/>
                <a:cs typeface="Delius"/>
                <a:sym typeface="Delius"/>
              </a:rPr>
              <a:t>Parents/carers or their chosen health professional should contact Education Catering at </a:t>
            </a:r>
            <a:r>
              <a:rPr lang="en" sz="1250" u="sng">
                <a:solidFill>
                  <a:srgbClr val="4587D0"/>
                </a:solidFill>
                <a:highlight>
                  <a:srgbClr val="FFFFFF"/>
                </a:highlight>
                <a:latin typeface="Delius"/>
                <a:ea typeface="Delius"/>
                <a:cs typeface="Delius"/>
                <a:sym typeface="Delius"/>
              </a:rPr>
              <a:t>educationcatering@cardiff.gov.uk</a:t>
            </a:r>
            <a:r>
              <a:rPr lang="en" sz="1250">
                <a:solidFill>
                  <a:srgbClr val="444444"/>
                </a:solidFill>
                <a:highlight>
                  <a:srgbClr val="FFFFFF"/>
                </a:highlight>
                <a:latin typeface="Delius"/>
                <a:ea typeface="Delius"/>
                <a:cs typeface="Delius"/>
                <a:sym typeface="Delius"/>
              </a:rPr>
              <a:t> to outline the specific dietary requirement.</a:t>
            </a:r>
            <a:endParaRPr sz="1250">
              <a:solidFill>
                <a:srgbClr val="444444"/>
              </a:solidFill>
              <a:highlight>
                <a:srgbClr val="FFFFFF"/>
              </a:highlight>
              <a:latin typeface="Delius"/>
              <a:ea typeface="Delius"/>
              <a:cs typeface="Delius"/>
              <a:sym typeface="Delius"/>
            </a:endParaRPr>
          </a:p>
          <a:p>
            <a:pPr indent="-317500" lvl="0" marL="457200" rtl="0" algn="l">
              <a:lnSpc>
                <a:spcPct val="115000"/>
              </a:lnSpc>
              <a:spcBef>
                <a:spcPts val="0"/>
              </a:spcBef>
              <a:spcAft>
                <a:spcPts val="0"/>
              </a:spcAft>
              <a:buClr>
                <a:srgbClr val="444444"/>
              </a:buClr>
              <a:buSzPts val="1400"/>
              <a:buFont typeface="Delius"/>
              <a:buChar char="●"/>
            </a:pPr>
            <a:r>
              <a:rPr lang="en" sz="1250">
                <a:solidFill>
                  <a:srgbClr val="444444"/>
                </a:solidFill>
                <a:highlight>
                  <a:srgbClr val="FFFFFF"/>
                </a:highlight>
                <a:latin typeface="Delius"/>
                <a:ea typeface="Delius"/>
                <a:cs typeface="Delius"/>
                <a:sym typeface="Delius"/>
              </a:rPr>
              <a:t>A member of the Education Catering Operations Team will liaise with the prates/carers/health professional to develop where possible a menu and environment that addresses the pupil’s specific dietary needs.</a:t>
            </a:r>
            <a:endParaRPr sz="1250">
              <a:solidFill>
                <a:srgbClr val="444444"/>
              </a:solidFill>
              <a:highlight>
                <a:srgbClr val="FFFFFF"/>
              </a:highlight>
              <a:latin typeface="Delius"/>
              <a:ea typeface="Delius"/>
              <a:cs typeface="Delius"/>
              <a:sym typeface="Delius"/>
            </a:endParaRPr>
          </a:p>
          <a:p>
            <a:pPr indent="-317500" lvl="0" marL="457200" rtl="0" algn="l">
              <a:lnSpc>
                <a:spcPct val="115000"/>
              </a:lnSpc>
              <a:spcBef>
                <a:spcPts val="0"/>
              </a:spcBef>
              <a:spcAft>
                <a:spcPts val="0"/>
              </a:spcAft>
              <a:buClr>
                <a:srgbClr val="444444"/>
              </a:buClr>
              <a:buSzPts val="1400"/>
              <a:buFont typeface="Delius"/>
              <a:buChar char="●"/>
            </a:pPr>
            <a:r>
              <a:rPr lang="en" sz="1250">
                <a:solidFill>
                  <a:srgbClr val="444444"/>
                </a:solidFill>
                <a:highlight>
                  <a:srgbClr val="FFFFFF"/>
                </a:highlight>
                <a:latin typeface="Delius"/>
                <a:ea typeface="Delius"/>
                <a:cs typeface="Delius"/>
                <a:sym typeface="Delius"/>
              </a:rPr>
              <a:t>The agreed menu will then be implemented in school</a:t>
            </a:r>
            <a:endParaRPr sz="1250">
              <a:solidFill>
                <a:srgbClr val="444444"/>
              </a:solidFill>
              <a:highlight>
                <a:srgbClr val="FFFFFF"/>
              </a:highlight>
              <a:latin typeface="Delius"/>
              <a:ea typeface="Delius"/>
              <a:cs typeface="Delius"/>
              <a:sym typeface="Delius"/>
            </a:endParaRPr>
          </a:p>
          <a:p>
            <a:pPr indent="0" lvl="0" marL="0" rtl="0" algn="l">
              <a:lnSpc>
                <a:spcPct val="115000"/>
              </a:lnSpc>
              <a:spcBef>
                <a:spcPts val="1200"/>
              </a:spcBef>
              <a:spcAft>
                <a:spcPts val="0"/>
              </a:spcAft>
              <a:buClr>
                <a:schemeClr val="dk1"/>
              </a:buClr>
              <a:buSzPts val="1100"/>
              <a:buFont typeface="Arial"/>
              <a:buNone/>
            </a:pPr>
            <a:r>
              <a:rPr lang="en" sz="1250">
                <a:solidFill>
                  <a:srgbClr val="444444"/>
                </a:solidFill>
                <a:highlight>
                  <a:srgbClr val="FFFFFF"/>
                </a:highlight>
                <a:latin typeface="Delius"/>
                <a:ea typeface="Delius"/>
                <a:cs typeface="Delius"/>
                <a:sym typeface="Delius"/>
              </a:rPr>
              <a:t>Please note that when considering the safe provision of a meal to a child with a severe allergy Cardiff Education Catering  will follow the recommendation of the health professional. Additionally, they are unable to provide a therapeutic diet to pupils of primary school age without the guidance of a health professional. Where a pupil has a complex need, Cardiff Education Catering are happy to work with parents/carers, schools and pupils to develop a school meal solution.</a:t>
            </a:r>
            <a:endParaRPr sz="1250">
              <a:solidFill>
                <a:srgbClr val="444444"/>
              </a:solidFill>
              <a:highlight>
                <a:srgbClr val="FFFFFF"/>
              </a:highlight>
              <a:latin typeface="Delius"/>
              <a:ea typeface="Delius"/>
              <a:cs typeface="Delius"/>
              <a:sym typeface="Delius"/>
            </a:endParaRPr>
          </a:p>
          <a:p>
            <a:pPr indent="0" lvl="0" marL="0" rtl="0" algn="l">
              <a:lnSpc>
                <a:spcPct val="115000"/>
              </a:lnSpc>
              <a:spcBef>
                <a:spcPts val="1200"/>
              </a:spcBef>
              <a:spcAft>
                <a:spcPts val="0"/>
              </a:spcAft>
              <a:buClr>
                <a:schemeClr val="dk1"/>
              </a:buClr>
              <a:buSzPts val="1100"/>
              <a:buFont typeface="Arial"/>
              <a:buNone/>
            </a:pPr>
            <a:r>
              <a:rPr lang="en" sz="1250">
                <a:solidFill>
                  <a:srgbClr val="444444"/>
                </a:solidFill>
                <a:highlight>
                  <a:srgbClr val="FFFFFF"/>
                </a:highlight>
                <a:latin typeface="Delius"/>
                <a:ea typeface="Delius"/>
                <a:cs typeface="Delius"/>
                <a:sym typeface="Delius"/>
              </a:rPr>
              <a:t>Education Catering operates and maintains an allergen matrix, which lists all the 14 allergens listed under retained EU regulation 1169/2011 Food Information to Consumers that appear or may appear in dishes on their menu. This matrix is available upon request.</a:t>
            </a:r>
            <a:endParaRPr sz="1250">
              <a:solidFill>
                <a:srgbClr val="444444"/>
              </a:solidFill>
              <a:highlight>
                <a:srgbClr val="FFFFFF"/>
              </a:highlight>
              <a:latin typeface="Delius"/>
              <a:ea typeface="Delius"/>
              <a:cs typeface="Delius"/>
              <a:sym typeface="Delius"/>
            </a:endParaRPr>
          </a:p>
          <a:p>
            <a:pPr indent="0" lvl="0" marL="0" rtl="0" algn="l">
              <a:spcBef>
                <a:spcPts val="1200"/>
              </a:spcBef>
              <a:spcAft>
                <a:spcPts val="0"/>
              </a:spcAft>
              <a:buClr>
                <a:schemeClr val="dk1"/>
              </a:buClr>
              <a:buSzPts val="2100"/>
              <a:buFont typeface="Arial"/>
              <a:buNone/>
            </a:pPr>
            <a:r>
              <a:t/>
            </a:r>
            <a:endParaRPr sz="1800">
              <a:solidFill>
                <a:schemeClr val="dk1"/>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100"/>
              <a:buFont typeface="Arial"/>
              <a:buNone/>
            </a:pPr>
            <a:r>
              <a:t/>
            </a:r>
            <a:endParaRPr b="0" i="0" sz="1700" u="none" cap="none" strike="noStrike">
              <a:solidFill>
                <a:srgbClr val="000000"/>
              </a:solidFill>
              <a:latin typeface="Raleway"/>
              <a:ea typeface="Raleway"/>
              <a:cs typeface="Raleway"/>
              <a:sym typeface="Ralewa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g3fa4667bcc9_0_835"/>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0" name="Google Shape;420;g3fa4667bcc9_0_835"/>
          <p:cNvSpPr txBox="1"/>
          <p:nvPr>
            <p:ph type="ctrTitle"/>
          </p:nvPr>
        </p:nvSpPr>
        <p:spPr>
          <a:xfrm>
            <a:off x="697463" y="8501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Home Communication</a:t>
            </a:r>
            <a:r>
              <a:rPr lang="en">
                <a:solidFill>
                  <a:schemeClr val="dk2"/>
                </a:solidFill>
              </a:rPr>
              <a:t> </a:t>
            </a:r>
            <a:endParaRPr i="1">
              <a:solidFill>
                <a:schemeClr val="dk2"/>
              </a:solidFill>
            </a:endParaRPr>
          </a:p>
        </p:txBody>
      </p:sp>
      <p:sp>
        <p:nvSpPr>
          <p:cNvPr id="421" name="Google Shape;421;g3fa4667bcc9_0_835"/>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300"/>
              <a:buFont typeface="Arial"/>
              <a:buNone/>
            </a:pPr>
            <a:fld id="{00000000-1234-1234-1234-123412341234}" type="slidenum">
              <a:rPr lang="en"/>
              <a:t>‹#›</a:t>
            </a:fld>
            <a:endParaRPr/>
          </a:p>
        </p:txBody>
      </p:sp>
      <p:pic>
        <p:nvPicPr>
          <p:cNvPr id="422" name="Google Shape;422;g3fa4667bcc9_0_835"/>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26" name="Shape 426"/>
        <p:cNvGrpSpPr/>
        <p:nvPr/>
      </p:nvGrpSpPr>
      <p:grpSpPr>
        <a:xfrm>
          <a:off x="0" y="0"/>
          <a:ext cx="0" cy="0"/>
          <a:chOff x="0" y="0"/>
          <a:chExt cx="0" cy="0"/>
        </a:xfrm>
      </p:grpSpPr>
      <p:pic>
        <p:nvPicPr>
          <p:cNvPr id="427" name="Google Shape;427;g3fa4667bcc9_0_937"/>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28" name="Google Shape;428;g3fa4667bcc9_0_937"/>
          <p:cNvSpPr txBox="1"/>
          <p:nvPr/>
        </p:nvSpPr>
        <p:spPr>
          <a:xfrm>
            <a:off x="236675" y="602225"/>
            <a:ext cx="3843000" cy="1089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9" name="Google Shape;429;g3fa4667bcc9_0_937"/>
          <p:cNvSpPr txBox="1"/>
          <p:nvPr/>
        </p:nvSpPr>
        <p:spPr>
          <a:xfrm>
            <a:off x="1242675" y="2407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chemeClr val="lt1"/>
                </a:solidFill>
                <a:latin typeface="Delius"/>
                <a:ea typeface="Delius"/>
                <a:cs typeface="Delius"/>
                <a:sym typeface="Delius"/>
              </a:rPr>
              <a:t>Homelinks</a:t>
            </a:r>
            <a:endParaRPr b="1" i="0" sz="3000" u="sng" cap="none" strike="noStrike">
              <a:solidFill>
                <a:schemeClr val="lt1"/>
              </a:solidFill>
              <a:latin typeface="Delius"/>
              <a:ea typeface="Delius"/>
              <a:cs typeface="Delius"/>
              <a:sym typeface="Delius"/>
            </a:endParaRPr>
          </a:p>
        </p:txBody>
      </p:sp>
      <p:sp>
        <p:nvSpPr>
          <p:cNvPr id="430" name="Google Shape;430;g3fa4667bcc9_0_937"/>
          <p:cNvSpPr txBox="1"/>
          <p:nvPr/>
        </p:nvSpPr>
        <p:spPr>
          <a:xfrm>
            <a:off x="228975" y="818825"/>
            <a:ext cx="8669400" cy="2538600"/>
          </a:xfrm>
          <a:prstGeom prst="rect">
            <a:avLst/>
          </a:prstGeom>
          <a:solidFill>
            <a:schemeClr val="lt1"/>
          </a:solid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lang="en" sz="1800">
                <a:latin typeface="Delius"/>
                <a:ea typeface="Delius"/>
                <a:cs typeface="Delius"/>
                <a:sym typeface="Delius"/>
              </a:rPr>
              <a:t>General school information can be found on the website.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rtl="0" algn="l">
              <a:spcBef>
                <a:spcPts val="0"/>
              </a:spcBef>
              <a:spcAft>
                <a:spcPts val="0"/>
              </a:spcAft>
              <a:buClr>
                <a:schemeClr val="dk1"/>
              </a:buClr>
              <a:buSzPts val="2200"/>
              <a:buFont typeface="Arial"/>
              <a:buNone/>
            </a:pPr>
            <a:r>
              <a:rPr lang="en" sz="1800" u="sng">
                <a:solidFill>
                  <a:schemeClr val="accent5"/>
                </a:solidFill>
                <a:latin typeface="Delius"/>
                <a:ea typeface="Delius"/>
                <a:cs typeface="Delius"/>
                <a:sym typeface="Delius"/>
                <a:hlinkClick r:id="rId4">
                  <a:extLst>
                    <a:ext uri="{A12FA001-AC4F-418D-AE19-62706E023703}">
                      <ahyp:hlinkClr val="tx"/>
                    </a:ext>
                  </a:extLst>
                </a:hlinkClick>
              </a:rPr>
              <a:t>https://whitchurchprm.web11.juniperwebsites.co.uk/</a:t>
            </a:r>
            <a:endParaRPr>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lang="en" sz="1800">
                <a:latin typeface="Delius"/>
                <a:ea typeface="Delius"/>
                <a:cs typeface="Delius"/>
                <a:sym typeface="Delius"/>
              </a:rPr>
              <a:t>Weekly updates will be sent initially through Parentmail but we will moving to Arbor in the near future.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lang="en" sz="1800">
                <a:latin typeface="Delius"/>
                <a:ea typeface="Delius"/>
                <a:cs typeface="Delius"/>
                <a:sym typeface="Delius"/>
              </a:rPr>
              <a:t>Celebrations and achievements will be visible on Facebook. </a:t>
            </a:r>
            <a:endParaRPr sz="1800">
              <a:latin typeface="Delius"/>
              <a:ea typeface="Delius"/>
              <a:cs typeface="Delius"/>
              <a:sym typeface="Delius"/>
            </a:endParaRPr>
          </a:p>
          <a:p>
            <a:pPr indent="0" lvl="0" marL="0" marR="0" rtl="0" algn="l">
              <a:lnSpc>
                <a:spcPct val="100000"/>
              </a:lnSpc>
              <a:spcBef>
                <a:spcPts val="0"/>
              </a:spcBef>
              <a:spcAft>
                <a:spcPts val="0"/>
              </a:spcAft>
              <a:buClr>
                <a:srgbClr val="000000"/>
              </a:buClr>
              <a:buSzPts val="2200"/>
              <a:buFont typeface="Arial"/>
              <a:buNone/>
            </a:pPr>
            <a:r>
              <a:t/>
            </a:r>
            <a:endParaRPr b="1" i="0" sz="22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2200"/>
              <a:buFont typeface="Arial"/>
              <a:buNone/>
            </a:pPr>
            <a:r>
              <a:t/>
            </a:r>
            <a:endParaRPr b="1" sz="2200">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431" name="Google Shape;431;g3fa4667bcc9_0_937"/>
          <p:cNvPicPr preferRelativeResize="0"/>
          <p:nvPr/>
        </p:nvPicPr>
        <p:blipFill rotWithShape="1">
          <a:blip r:embed="rId5">
            <a:alphaModFix/>
          </a:blip>
          <a:srcRect b="0" l="0" r="0" t="0"/>
          <a:stretch/>
        </p:blipFill>
        <p:spPr>
          <a:xfrm>
            <a:off x="2831175" y="3587575"/>
            <a:ext cx="2965001" cy="1456399"/>
          </a:xfrm>
          <a:prstGeom prst="rect">
            <a:avLst/>
          </a:prstGeom>
          <a:noFill/>
          <a:ln>
            <a:noFill/>
          </a:ln>
        </p:spPr>
      </p:pic>
      <p:pic>
        <p:nvPicPr>
          <p:cNvPr id="432" name="Google Shape;432;g3fa4667bcc9_0_937"/>
          <p:cNvPicPr preferRelativeResize="0"/>
          <p:nvPr/>
        </p:nvPicPr>
        <p:blipFill rotWithShape="1">
          <a:blip r:embed="rId6">
            <a:alphaModFix/>
          </a:blip>
          <a:srcRect b="0" l="0" r="0" t="0"/>
          <a:stretch/>
        </p:blipFill>
        <p:spPr>
          <a:xfrm>
            <a:off x="59995" y="-5"/>
            <a:ext cx="881800" cy="768029"/>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10"/>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8" name="Google Shape;438;p10"/>
          <p:cNvSpPr txBox="1"/>
          <p:nvPr>
            <p:ph type="ctrTitle"/>
          </p:nvPr>
        </p:nvSpPr>
        <p:spPr>
          <a:xfrm>
            <a:off x="685800" y="9150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latin typeface="Delius"/>
                <a:ea typeface="Delius"/>
                <a:cs typeface="Delius"/>
                <a:sym typeface="Delius"/>
              </a:rPr>
              <a:t>Homework </a:t>
            </a:r>
            <a:endParaRPr i="1">
              <a:solidFill>
                <a:schemeClr val="dk2"/>
              </a:solidFill>
              <a:latin typeface="Delius"/>
              <a:ea typeface="Delius"/>
              <a:cs typeface="Delius"/>
              <a:sym typeface="Delius"/>
            </a:endParaRPr>
          </a:p>
        </p:txBody>
      </p:sp>
      <p:sp>
        <p:nvSpPr>
          <p:cNvPr id="439" name="Google Shape;439;p10"/>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440" name="Google Shape;440;p10"/>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transition>
    <p:fade thruBlk="1"/>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44" name="Shape 444"/>
        <p:cNvGrpSpPr/>
        <p:nvPr/>
      </p:nvGrpSpPr>
      <p:grpSpPr>
        <a:xfrm>
          <a:off x="0" y="0"/>
          <a:ext cx="0" cy="0"/>
          <a:chOff x="0" y="0"/>
          <a:chExt cx="0" cy="0"/>
        </a:xfrm>
      </p:grpSpPr>
      <p:pic>
        <p:nvPicPr>
          <p:cNvPr id="445" name="Google Shape;445;g3fa4667bcc9_0_999"/>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46" name="Google Shape;446;g3fa4667bcc9_0_999"/>
          <p:cNvSpPr/>
          <p:nvPr/>
        </p:nvSpPr>
        <p:spPr>
          <a:xfrm>
            <a:off x="519800" y="398225"/>
            <a:ext cx="8350200" cy="44139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7" name="Google Shape;447;g3fa4667bcc9_0_999"/>
          <p:cNvSpPr txBox="1"/>
          <p:nvPr/>
        </p:nvSpPr>
        <p:spPr>
          <a:xfrm>
            <a:off x="1267825" y="39822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i="0" lang="en" sz="3000" u="sng" cap="none" strike="noStrike">
                <a:solidFill>
                  <a:srgbClr val="000000"/>
                </a:solidFill>
                <a:latin typeface="Delius"/>
                <a:ea typeface="Delius"/>
                <a:cs typeface="Delius"/>
                <a:sym typeface="Delius"/>
              </a:rPr>
              <a:t>Homework</a:t>
            </a:r>
            <a:endParaRPr b="1" i="0" sz="3000" u="sng" cap="none" strike="noStrike">
              <a:solidFill>
                <a:srgbClr val="000000"/>
              </a:solidFill>
              <a:latin typeface="Delius"/>
              <a:ea typeface="Delius"/>
              <a:cs typeface="Delius"/>
              <a:sym typeface="Delius"/>
            </a:endParaRPr>
          </a:p>
        </p:txBody>
      </p:sp>
      <p:sp>
        <p:nvSpPr>
          <p:cNvPr id="448" name="Google Shape;448;g3fa4667bcc9_0_999"/>
          <p:cNvSpPr txBox="1"/>
          <p:nvPr/>
        </p:nvSpPr>
        <p:spPr>
          <a:xfrm>
            <a:off x="834200" y="800650"/>
            <a:ext cx="7922700" cy="4011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en" sz="1700" u="none" cap="none" strike="noStrike">
                <a:solidFill>
                  <a:srgbClr val="000000"/>
                </a:solidFill>
                <a:latin typeface="Delius"/>
                <a:ea typeface="Delius"/>
                <a:cs typeface="Delius"/>
                <a:sym typeface="Delius"/>
              </a:rPr>
              <a:t>Spelling</a:t>
            </a:r>
            <a:r>
              <a:rPr b="1" lang="en" sz="1700">
                <a:latin typeface="Delius"/>
                <a:ea typeface="Delius"/>
                <a:cs typeface="Delius"/>
                <a:sym typeface="Delius"/>
              </a:rPr>
              <a:t> activities</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i="0" lang="en" sz="1700" u="none" cap="none" strike="noStrike">
                <a:solidFill>
                  <a:srgbClr val="000000"/>
                </a:solidFill>
                <a:latin typeface="Delius"/>
                <a:ea typeface="Delius"/>
                <a:cs typeface="Delius"/>
                <a:sym typeface="Delius"/>
              </a:rPr>
              <a:t>We practise spellings regularly in class. Children complete a range of activities to consolidate their understanding of spelling patterns and are given opportunities to apply them in their writing. </a:t>
            </a:r>
            <a:r>
              <a:rPr b="1" i="0" lang="en" sz="1700" u="none" cap="none" strike="noStrike">
                <a:solidFill>
                  <a:srgbClr val="000000"/>
                </a:solidFill>
                <a:latin typeface="Delius"/>
                <a:ea typeface="Delius"/>
                <a:cs typeface="Delius"/>
                <a:sym typeface="Delius"/>
              </a:rPr>
              <a:t>Spelling</a:t>
            </a:r>
            <a:r>
              <a:rPr b="1" lang="en" sz="1700">
                <a:latin typeface="Delius"/>
                <a:ea typeface="Delius"/>
                <a:cs typeface="Delius"/>
                <a:sym typeface="Delius"/>
              </a:rPr>
              <a:t> activities </a:t>
            </a:r>
            <a:r>
              <a:rPr b="1" i="0" lang="en" sz="1700" u="none" cap="none" strike="noStrike">
                <a:solidFill>
                  <a:srgbClr val="000000"/>
                </a:solidFill>
                <a:latin typeface="Delius"/>
                <a:ea typeface="Delius"/>
                <a:cs typeface="Delius"/>
                <a:sym typeface="Delius"/>
              </a:rPr>
              <a:t>will be set on Google Classroom. </a:t>
            </a:r>
            <a:endParaRPr b="1"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700" u="none" cap="none" strike="noStrike">
                <a:solidFill>
                  <a:srgbClr val="000000"/>
                </a:solidFill>
                <a:latin typeface="Delius"/>
                <a:ea typeface="Delius"/>
                <a:cs typeface="Delius"/>
                <a:sym typeface="Delius"/>
              </a:rPr>
              <a:t>Maths</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i="0" lang="en" sz="1700" u="none" cap="none" strike="noStrike">
                <a:solidFill>
                  <a:srgbClr val="000000"/>
                </a:solidFill>
                <a:latin typeface="Delius"/>
                <a:ea typeface="Delius"/>
                <a:cs typeface="Delius"/>
                <a:sym typeface="Delius"/>
              </a:rPr>
              <a:t>Times Tables Rockstars - focusing on multiplication fluency. Children have a lo</a:t>
            </a:r>
            <a:r>
              <a:rPr lang="en" sz="1700">
                <a:latin typeface="Delius"/>
                <a:ea typeface="Delius"/>
                <a:cs typeface="Delius"/>
                <a:sym typeface="Delius"/>
              </a:rPr>
              <a:t>gin for this.</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b="1" i="0" lang="en" sz="1700" u="none" cap="none" strike="noStrike">
                <a:solidFill>
                  <a:srgbClr val="000000"/>
                </a:solidFill>
                <a:latin typeface="Delius"/>
                <a:ea typeface="Delius"/>
                <a:cs typeface="Delius"/>
                <a:sym typeface="Delius"/>
              </a:rPr>
              <a:t>Reading </a:t>
            </a:r>
            <a:endParaRPr b="1"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rPr i="0" lang="en" sz="1700" u="none" cap="none" strike="noStrike">
                <a:solidFill>
                  <a:srgbClr val="000000"/>
                </a:solidFill>
                <a:latin typeface="Delius"/>
                <a:ea typeface="Delius"/>
                <a:cs typeface="Delius"/>
                <a:sym typeface="Delius"/>
              </a:rPr>
              <a:t>Reading books will be sent home, we encourage pupils to change their books on Fridays, when they have finished.</a:t>
            </a:r>
            <a:endParaRPr i="0" sz="17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52" name="Shape 452"/>
        <p:cNvGrpSpPr/>
        <p:nvPr/>
      </p:nvGrpSpPr>
      <p:grpSpPr>
        <a:xfrm>
          <a:off x="0" y="0"/>
          <a:ext cx="0" cy="0"/>
          <a:chOff x="0" y="0"/>
          <a:chExt cx="0" cy="0"/>
        </a:xfrm>
      </p:grpSpPr>
      <p:pic>
        <p:nvPicPr>
          <p:cNvPr id="453" name="Google Shape;453;g3fa4667bcc9_0_1063"/>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54" name="Google Shape;454;g3fa4667bcc9_0_1063"/>
          <p:cNvSpPr/>
          <p:nvPr/>
        </p:nvSpPr>
        <p:spPr>
          <a:xfrm>
            <a:off x="883825" y="471825"/>
            <a:ext cx="7336500" cy="4166700"/>
          </a:xfrm>
          <a:prstGeom prst="rect">
            <a:avLst/>
          </a:prstGeom>
          <a:solidFill>
            <a:srgbClr val="FFFFFF"/>
          </a:solidFill>
          <a:ln cap="flat" cmpd="sng" w="2857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5" name="Google Shape;455;g3fa4667bcc9_0_1063"/>
          <p:cNvSpPr txBox="1"/>
          <p:nvPr/>
        </p:nvSpPr>
        <p:spPr>
          <a:xfrm>
            <a:off x="1242675" y="518775"/>
            <a:ext cx="6439500" cy="5781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000"/>
              <a:buFont typeface="Arial"/>
              <a:buNone/>
            </a:pPr>
            <a:r>
              <a:rPr b="1" lang="en" sz="3000" u="sng">
                <a:latin typeface="Delius"/>
                <a:ea typeface="Delius"/>
                <a:cs typeface="Delius"/>
                <a:sym typeface="Delius"/>
              </a:rPr>
              <a:t>Arbor Parent App</a:t>
            </a:r>
            <a:endParaRPr b="1" i="0" sz="3000" u="sng" cap="none" strike="noStrike">
              <a:solidFill>
                <a:srgbClr val="000000"/>
              </a:solidFill>
              <a:latin typeface="Delius"/>
              <a:ea typeface="Delius"/>
              <a:cs typeface="Delius"/>
              <a:sym typeface="Delius"/>
            </a:endParaRPr>
          </a:p>
        </p:txBody>
      </p:sp>
      <p:sp>
        <p:nvSpPr>
          <p:cNvPr id="456" name="Google Shape;456;g3fa4667bcc9_0_1063"/>
          <p:cNvSpPr txBox="1"/>
          <p:nvPr/>
        </p:nvSpPr>
        <p:spPr>
          <a:xfrm>
            <a:off x="1043325" y="1096875"/>
            <a:ext cx="7057200" cy="3402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i="0" sz="1700" u="none" cap="none" strike="noStrike">
              <a:solidFill>
                <a:srgbClr val="000000"/>
              </a:solidFill>
              <a:latin typeface="Raleway"/>
              <a:ea typeface="Raleway"/>
              <a:cs typeface="Raleway"/>
              <a:sym typeface="Raleway"/>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Delius"/>
              <a:ea typeface="Delius"/>
              <a:cs typeface="Delius"/>
              <a:sym typeface="Delius"/>
            </a:endParaRPr>
          </a:p>
        </p:txBody>
      </p:sp>
      <p:pic>
        <p:nvPicPr>
          <p:cNvPr id="457" name="Google Shape;457;g3fa4667bcc9_0_1063"/>
          <p:cNvPicPr preferRelativeResize="0"/>
          <p:nvPr/>
        </p:nvPicPr>
        <p:blipFill rotWithShape="1">
          <a:blip r:embed="rId4">
            <a:alphaModFix/>
          </a:blip>
          <a:srcRect b="13690" l="15230" r="13963" t="14558"/>
          <a:stretch/>
        </p:blipFill>
        <p:spPr>
          <a:xfrm>
            <a:off x="6763375" y="587825"/>
            <a:ext cx="1337149" cy="1354950"/>
          </a:xfrm>
          <a:prstGeom prst="rect">
            <a:avLst/>
          </a:prstGeom>
          <a:noFill/>
          <a:ln>
            <a:noFill/>
          </a:ln>
        </p:spPr>
      </p:pic>
      <p:sp>
        <p:nvSpPr>
          <p:cNvPr id="458" name="Google Shape;458;g3fa4667bcc9_0_1063"/>
          <p:cNvSpPr txBox="1"/>
          <p:nvPr/>
        </p:nvSpPr>
        <p:spPr>
          <a:xfrm>
            <a:off x="971000" y="1142575"/>
            <a:ext cx="6074100" cy="211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latin typeface="Delius"/>
                <a:ea typeface="Delius"/>
                <a:cs typeface="Delius"/>
                <a:sym typeface="Delius"/>
              </a:rPr>
              <a:t>We are launching the Parent App for Arbor. This will give all parents access to key information such as; attendance, your child’s contact details and allergy and medical information. Consent for trips and photographs will also be able to be accessed.</a:t>
            </a:r>
            <a:endParaRPr sz="1800">
              <a:solidFill>
                <a:schemeClr val="dk2"/>
              </a:solidFill>
              <a:latin typeface="Delius"/>
              <a:ea typeface="Delius"/>
              <a:cs typeface="Delius"/>
              <a:sym typeface="Delius"/>
            </a:endParaRPr>
          </a:p>
          <a:p>
            <a:pPr indent="0" lvl="0" marL="0" rtl="0" algn="l">
              <a:spcBef>
                <a:spcPts val="0"/>
              </a:spcBef>
              <a:spcAft>
                <a:spcPts val="0"/>
              </a:spcAft>
              <a:buNone/>
            </a:pPr>
            <a:r>
              <a:t/>
            </a:r>
            <a:endParaRPr sz="1800">
              <a:solidFill>
                <a:schemeClr val="dk2"/>
              </a:solidFill>
              <a:latin typeface="Delius"/>
              <a:ea typeface="Delius"/>
              <a:cs typeface="Delius"/>
              <a:sym typeface="Delius"/>
            </a:endParaRPr>
          </a:p>
          <a:p>
            <a:pPr indent="0" lvl="0" marL="0" rtl="0" algn="l">
              <a:spcBef>
                <a:spcPts val="0"/>
              </a:spcBef>
              <a:spcAft>
                <a:spcPts val="0"/>
              </a:spcAft>
              <a:buNone/>
            </a:pPr>
            <a:r>
              <a:rPr lang="en" sz="1800">
                <a:solidFill>
                  <a:schemeClr val="dk2"/>
                </a:solidFill>
                <a:latin typeface="Delius"/>
                <a:ea typeface="Delius"/>
                <a:cs typeface="Delius"/>
                <a:sym typeface="Delius"/>
              </a:rPr>
              <a:t>Please check this is accurate when it is launched and amend as necessary if incorrect. Please also speak to teachers if there are any medical and allergy changes.</a:t>
            </a:r>
            <a:endParaRPr sz="1800">
              <a:solidFill>
                <a:schemeClr val="dk2"/>
              </a:solidFill>
              <a:latin typeface="Delius"/>
              <a:ea typeface="Delius"/>
              <a:cs typeface="Delius"/>
              <a:sym typeface="Delius"/>
            </a:endParaRPr>
          </a:p>
          <a:p>
            <a:pPr indent="0" lvl="0" marL="0" rtl="0" algn="l">
              <a:spcBef>
                <a:spcPts val="0"/>
              </a:spcBef>
              <a:spcAft>
                <a:spcPts val="0"/>
              </a:spcAft>
              <a:buNone/>
            </a:pPr>
            <a:r>
              <a:t/>
            </a:r>
            <a:endParaRPr sz="1800">
              <a:solidFill>
                <a:schemeClr val="dk2"/>
              </a:solidFill>
              <a:latin typeface="Delius"/>
              <a:ea typeface="Delius"/>
              <a:cs typeface="Delius"/>
              <a:sym typeface="Delius"/>
            </a:endParaRPr>
          </a:p>
          <a:p>
            <a:pPr indent="0" lvl="0" marL="0" rtl="0" algn="l">
              <a:spcBef>
                <a:spcPts val="0"/>
              </a:spcBef>
              <a:spcAft>
                <a:spcPts val="0"/>
              </a:spcAft>
              <a:buNone/>
            </a:pPr>
            <a:r>
              <a:rPr lang="en" sz="1800">
                <a:solidFill>
                  <a:schemeClr val="dk2"/>
                </a:solidFill>
                <a:latin typeface="Delius"/>
                <a:ea typeface="Delius"/>
                <a:cs typeface="Delius"/>
                <a:sym typeface="Delius"/>
              </a:rPr>
              <a:t>Moving forward all messages and emails are going to be through the app once fully launched. </a:t>
            </a:r>
            <a:endParaRPr sz="1800">
              <a:solidFill>
                <a:schemeClr val="dk2"/>
              </a:solidFill>
              <a:latin typeface="Delius"/>
              <a:ea typeface="Delius"/>
              <a:cs typeface="Delius"/>
              <a:sym typeface="Delius"/>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sp>
        <p:nvSpPr>
          <p:cNvPr id="463" name="Google Shape;463;p12"/>
          <p:cNvSpPr/>
          <p:nvPr/>
        </p:nvSpPr>
        <p:spPr>
          <a:xfrm>
            <a:off x="11650" y="0"/>
            <a:ext cx="9144000" cy="3994200"/>
          </a:xfrm>
          <a:prstGeom prst="rect">
            <a:avLst/>
          </a:prstGeom>
          <a:solidFill>
            <a:srgbClr val="CFE2F3"/>
          </a:solidFill>
          <a:ln cap="flat" cmpd="sng" w="9525">
            <a:solidFill>
              <a:srgbClr val="CFE2F3"/>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4" name="Google Shape;464;p12"/>
          <p:cNvSpPr txBox="1"/>
          <p:nvPr>
            <p:ph type="ctrTitle"/>
          </p:nvPr>
        </p:nvSpPr>
        <p:spPr>
          <a:xfrm>
            <a:off x="685800" y="915007"/>
            <a:ext cx="7772400" cy="21642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4800"/>
              <a:buNone/>
            </a:pPr>
            <a:r>
              <a:rPr lang="en">
                <a:solidFill>
                  <a:schemeClr val="dk2"/>
                </a:solidFill>
              </a:rPr>
              <a:t>Curriculum</a:t>
            </a:r>
            <a:endParaRPr i="1">
              <a:solidFill>
                <a:schemeClr val="dk2"/>
              </a:solidFill>
            </a:endParaRPr>
          </a:p>
        </p:txBody>
      </p:sp>
      <p:sp>
        <p:nvSpPr>
          <p:cNvPr id="465" name="Google Shape;465;p12"/>
          <p:cNvSpPr txBox="1"/>
          <p:nvPr>
            <p:ph idx="12" type="sldNum"/>
          </p:nvPr>
        </p:nvSpPr>
        <p:spPr>
          <a:xfrm>
            <a:off x="-125" y="4830281"/>
            <a:ext cx="9144000" cy="313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pic>
        <p:nvPicPr>
          <p:cNvPr id="466" name="Google Shape;466;p12"/>
          <p:cNvPicPr preferRelativeResize="0"/>
          <p:nvPr/>
        </p:nvPicPr>
        <p:blipFill rotWithShape="1">
          <a:blip r:embed="rId3">
            <a:alphaModFix/>
          </a:blip>
          <a:srcRect b="0" l="0" r="0" t="0"/>
          <a:stretch/>
        </p:blipFill>
        <p:spPr>
          <a:xfrm>
            <a:off x="3690190" y="432950"/>
            <a:ext cx="1786925" cy="15563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470" name="Shape 470"/>
        <p:cNvGrpSpPr/>
        <p:nvPr/>
      </p:nvGrpSpPr>
      <p:grpSpPr>
        <a:xfrm>
          <a:off x="0" y="0"/>
          <a:ext cx="0" cy="0"/>
          <a:chOff x="0" y="0"/>
          <a:chExt cx="0" cy="0"/>
        </a:xfrm>
      </p:grpSpPr>
      <p:pic>
        <p:nvPicPr>
          <p:cNvPr id="471" name="Google Shape;471;p14"/>
          <p:cNvPicPr preferRelativeResize="0"/>
          <p:nvPr/>
        </p:nvPicPr>
        <p:blipFill rotWithShape="1">
          <a:blip r:embed="rId3">
            <a:alphaModFix/>
          </a:blip>
          <a:srcRect b="0" l="0" r="0" t="0"/>
          <a:stretch/>
        </p:blipFill>
        <p:spPr>
          <a:xfrm>
            <a:off x="-8327" y="0"/>
            <a:ext cx="9144000" cy="5126676"/>
          </a:xfrm>
          <a:prstGeom prst="rect">
            <a:avLst/>
          </a:prstGeom>
          <a:noFill/>
          <a:ln>
            <a:noFill/>
          </a:ln>
        </p:spPr>
      </p:pic>
      <p:sp>
        <p:nvSpPr>
          <p:cNvPr id="472" name="Google Shape;472;p14"/>
          <p:cNvSpPr/>
          <p:nvPr/>
        </p:nvSpPr>
        <p:spPr>
          <a:xfrm>
            <a:off x="457200" y="1568756"/>
            <a:ext cx="8229600" cy="716400"/>
          </a:xfrm>
          <a:prstGeom prst="rect">
            <a:avLst/>
          </a:prstGeom>
          <a:gradFill>
            <a:gsLst>
              <a:gs pos="0">
                <a:srgbClr val="DFE9FB"/>
              </a:gs>
              <a:gs pos="100000">
                <a:srgbClr val="6E9BE7"/>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0" i="0" lang="en" sz="2600" u="none" cap="none" strike="noStrike">
                <a:solidFill>
                  <a:srgbClr val="FFFFFF"/>
                </a:solidFill>
                <a:latin typeface="Raleway"/>
                <a:ea typeface="Raleway"/>
                <a:cs typeface="Raleway"/>
                <a:sym typeface="Raleway"/>
              </a:rPr>
              <a:t>Language, Literacy and Communication</a:t>
            </a:r>
            <a:endParaRPr b="0" i="0" sz="1600" u="none" cap="none" strike="noStrike">
              <a:solidFill>
                <a:srgbClr val="FFFFFF"/>
              </a:solidFill>
              <a:latin typeface="Short Stack"/>
              <a:ea typeface="Short Stack"/>
              <a:cs typeface="Short Stack"/>
              <a:sym typeface="Short Stack"/>
            </a:endParaRPr>
          </a:p>
        </p:txBody>
      </p:sp>
      <p:sp>
        <p:nvSpPr>
          <p:cNvPr id="473" name="Google Shape;473;p14"/>
          <p:cNvSpPr/>
          <p:nvPr/>
        </p:nvSpPr>
        <p:spPr>
          <a:xfrm>
            <a:off x="457200" y="4206916"/>
            <a:ext cx="2466000" cy="716400"/>
          </a:xfrm>
          <a:prstGeom prst="rect">
            <a:avLst/>
          </a:prstGeom>
          <a:gradFill>
            <a:gsLst>
              <a:gs pos="0">
                <a:srgbClr val="DCECD5"/>
              </a:gs>
              <a:gs pos="100000">
                <a:srgbClr val="93BC81"/>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0" i="0" lang="en" sz="1500" u="none" cap="none" strike="noStrike">
                <a:solidFill>
                  <a:srgbClr val="FFFFFF"/>
                </a:solidFill>
                <a:latin typeface="Raleway"/>
                <a:ea typeface="Raleway"/>
                <a:cs typeface="Raleway"/>
                <a:sym typeface="Raleway"/>
              </a:rPr>
              <a:t>Humanities</a:t>
            </a:r>
            <a:endParaRPr b="0" i="0" sz="1400" u="none" cap="none" strike="noStrike">
              <a:solidFill>
                <a:srgbClr val="FFFFFF"/>
              </a:solidFill>
              <a:latin typeface="Raleway"/>
              <a:ea typeface="Raleway"/>
              <a:cs typeface="Raleway"/>
              <a:sym typeface="Raleway"/>
            </a:endParaRPr>
          </a:p>
        </p:txBody>
      </p:sp>
      <p:sp>
        <p:nvSpPr>
          <p:cNvPr id="474" name="Google Shape;474;p14"/>
          <p:cNvSpPr/>
          <p:nvPr/>
        </p:nvSpPr>
        <p:spPr>
          <a:xfrm>
            <a:off x="6140400" y="4206919"/>
            <a:ext cx="2585700" cy="716400"/>
          </a:xfrm>
          <a:prstGeom prst="rect">
            <a:avLst/>
          </a:prstGeom>
          <a:gradFill>
            <a:gsLst>
              <a:gs pos="0">
                <a:srgbClr val="DBD4EB"/>
              </a:gs>
              <a:gs pos="100000">
                <a:srgbClr val="9180BB"/>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0" i="0" lang="en" sz="1500" u="none" cap="none" strike="noStrike">
                <a:solidFill>
                  <a:srgbClr val="FFFFFF"/>
                </a:solidFill>
                <a:latin typeface="Raleway"/>
                <a:ea typeface="Raleway"/>
                <a:cs typeface="Raleway"/>
                <a:sym typeface="Raleway"/>
              </a:rPr>
              <a:t>Expressive Arts</a:t>
            </a:r>
            <a:endParaRPr b="0" i="0" sz="1400" u="none" cap="none" strike="noStrike">
              <a:solidFill>
                <a:srgbClr val="FFFFFF"/>
              </a:solidFill>
              <a:latin typeface="Raleway"/>
              <a:ea typeface="Raleway"/>
              <a:cs typeface="Raleway"/>
              <a:sym typeface="Raleway"/>
            </a:endParaRPr>
          </a:p>
        </p:txBody>
      </p:sp>
      <p:sp>
        <p:nvSpPr>
          <p:cNvPr id="475" name="Google Shape;475;p14"/>
          <p:cNvSpPr/>
          <p:nvPr/>
        </p:nvSpPr>
        <p:spPr>
          <a:xfrm>
            <a:off x="3298800" y="4206916"/>
            <a:ext cx="2466000" cy="716400"/>
          </a:xfrm>
          <a:prstGeom prst="rect">
            <a:avLst/>
          </a:prstGeom>
          <a:gradFill>
            <a:gsLst>
              <a:gs pos="0">
                <a:srgbClr val="F5D0D0"/>
              </a:gs>
              <a:gs pos="100000">
                <a:srgbClr val="D96868"/>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500"/>
              <a:buFont typeface="Arial"/>
              <a:buNone/>
            </a:pPr>
            <a:r>
              <a:rPr b="0" i="0" lang="en" sz="1500" u="none" cap="none" strike="noStrike">
                <a:solidFill>
                  <a:srgbClr val="FFFFFF"/>
                </a:solidFill>
                <a:latin typeface="Raleway"/>
                <a:ea typeface="Raleway"/>
                <a:cs typeface="Raleway"/>
                <a:sym typeface="Raleway"/>
              </a:rPr>
              <a:t> Science and Technology</a:t>
            </a:r>
            <a:endParaRPr b="0" i="0" sz="1400" u="none" cap="none" strike="noStrike">
              <a:solidFill>
                <a:srgbClr val="FFFFFF"/>
              </a:solidFill>
              <a:latin typeface="Raleway"/>
              <a:ea typeface="Raleway"/>
              <a:cs typeface="Raleway"/>
              <a:sym typeface="Raleway"/>
            </a:endParaRPr>
          </a:p>
        </p:txBody>
      </p:sp>
      <p:sp>
        <p:nvSpPr>
          <p:cNvPr id="476" name="Google Shape;476;p14"/>
          <p:cNvSpPr txBox="1"/>
          <p:nvPr/>
        </p:nvSpPr>
        <p:spPr>
          <a:xfrm>
            <a:off x="457200" y="109688"/>
            <a:ext cx="8229600" cy="630600"/>
          </a:xfrm>
          <a:prstGeom prst="rect">
            <a:avLst/>
          </a:prstGeom>
          <a:solidFill>
            <a:srgbClr val="92CCDC"/>
          </a:solidFill>
          <a:ln cap="flat" cmpd="sng" w="25400">
            <a:solidFill>
              <a:srgbClr val="0070C0"/>
            </a:solidFill>
            <a:prstDash val="solid"/>
            <a:round/>
            <a:headEnd len="sm" w="sm" type="none"/>
            <a:tailEnd len="sm" w="sm" type="none"/>
          </a:ln>
        </p:spPr>
        <p:txBody>
          <a:bodyPr anchorCtr="0" anchor="ctr" bIns="0" lIns="0" spcFirstLastPara="1" rIns="0" wrap="square" tIns="0">
            <a:normAutofit/>
          </a:bodyPr>
          <a:lstStyle/>
          <a:p>
            <a:pPr indent="0" lvl="0" marL="0" marR="0" rtl="0" algn="ctr">
              <a:lnSpc>
                <a:spcPct val="90000"/>
              </a:lnSpc>
              <a:spcBef>
                <a:spcPts val="0"/>
              </a:spcBef>
              <a:spcAft>
                <a:spcPts val="0"/>
              </a:spcAft>
              <a:buClr>
                <a:schemeClr val="lt1"/>
              </a:buClr>
              <a:buSzPts val="3600"/>
              <a:buFont typeface="Arial"/>
              <a:buNone/>
            </a:pPr>
            <a:r>
              <a:rPr b="0" i="0" lang="en" sz="3600" u="none" cap="none" strike="noStrike">
                <a:solidFill>
                  <a:schemeClr val="lt1"/>
                </a:solidFill>
                <a:latin typeface="Raleway"/>
                <a:ea typeface="Raleway"/>
                <a:cs typeface="Raleway"/>
                <a:sym typeface="Raleway"/>
              </a:rPr>
              <a:t>Example Yearly Overview</a:t>
            </a:r>
            <a:endParaRPr b="0" i="0" sz="3600" u="none" cap="none" strike="noStrike">
              <a:solidFill>
                <a:schemeClr val="lt1"/>
              </a:solidFill>
              <a:latin typeface="Raleway"/>
              <a:ea typeface="Raleway"/>
              <a:cs typeface="Raleway"/>
              <a:sym typeface="Raleway"/>
            </a:endParaRPr>
          </a:p>
        </p:txBody>
      </p:sp>
      <p:sp>
        <p:nvSpPr>
          <p:cNvPr id="477" name="Google Shape;477;p14"/>
          <p:cNvSpPr/>
          <p:nvPr/>
        </p:nvSpPr>
        <p:spPr>
          <a:xfrm>
            <a:off x="457200" y="3281925"/>
            <a:ext cx="8229600" cy="716400"/>
          </a:xfrm>
          <a:prstGeom prst="rect">
            <a:avLst/>
          </a:prstGeom>
          <a:gradFill>
            <a:gsLst>
              <a:gs pos="0">
                <a:srgbClr val="FFF6DB"/>
              </a:gs>
              <a:gs pos="100000">
                <a:srgbClr val="FAD25C"/>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0" i="0" lang="en" sz="2600" u="none" cap="none" strike="noStrike">
                <a:solidFill>
                  <a:srgbClr val="FFFFFF"/>
                </a:solidFill>
                <a:latin typeface="Raleway"/>
                <a:ea typeface="Raleway"/>
                <a:cs typeface="Raleway"/>
                <a:sym typeface="Raleway"/>
              </a:rPr>
              <a:t>Health and Wellbeing</a:t>
            </a:r>
            <a:endParaRPr b="0" i="0" sz="1300" u="none" cap="none" strike="noStrike">
              <a:solidFill>
                <a:srgbClr val="FFFFFF"/>
              </a:solidFill>
              <a:latin typeface="Arial"/>
              <a:ea typeface="Arial"/>
              <a:cs typeface="Arial"/>
              <a:sym typeface="Arial"/>
            </a:endParaRPr>
          </a:p>
        </p:txBody>
      </p:sp>
      <p:sp>
        <p:nvSpPr>
          <p:cNvPr id="478" name="Google Shape;478;p14"/>
          <p:cNvSpPr/>
          <p:nvPr/>
        </p:nvSpPr>
        <p:spPr>
          <a:xfrm>
            <a:off x="457200" y="2425331"/>
            <a:ext cx="8229600" cy="716400"/>
          </a:xfrm>
          <a:prstGeom prst="rect">
            <a:avLst/>
          </a:prstGeom>
          <a:gradFill>
            <a:gsLst>
              <a:gs pos="0">
                <a:srgbClr val="7DC3D6"/>
              </a:gs>
              <a:gs pos="100000">
                <a:srgbClr val="398397"/>
              </a:gs>
            </a:gsLst>
            <a:path path="circle">
              <a:fillToRect b="50%" l="50%" r="50%" t="50%"/>
            </a:path>
            <a:tileRect/>
          </a:gra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600"/>
              <a:buFont typeface="Arial"/>
              <a:buNone/>
            </a:pPr>
            <a:r>
              <a:rPr b="0" i="0" lang="en" sz="2600" u="none" cap="none" strike="noStrike">
                <a:solidFill>
                  <a:srgbClr val="FFFFFF"/>
                </a:solidFill>
                <a:latin typeface="Raleway"/>
                <a:ea typeface="Raleway"/>
                <a:cs typeface="Raleway"/>
                <a:sym typeface="Raleway"/>
              </a:rPr>
              <a:t>Mathematics and Numeracy</a:t>
            </a:r>
            <a:endParaRPr b="0" i="0" sz="1600" u="none" cap="none" strike="noStrike">
              <a:solidFill>
                <a:srgbClr val="FFFFFF"/>
              </a:solidFill>
              <a:latin typeface="Short Stack"/>
              <a:ea typeface="Short Stack"/>
              <a:cs typeface="Short Stack"/>
              <a:sym typeface="Short Stack"/>
            </a:endParaRPr>
          </a:p>
        </p:txBody>
      </p:sp>
      <p:sp>
        <p:nvSpPr>
          <p:cNvPr id="479" name="Google Shape;479;p14"/>
          <p:cNvSpPr/>
          <p:nvPr/>
        </p:nvSpPr>
        <p:spPr>
          <a:xfrm>
            <a:off x="457200" y="852356"/>
            <a:ext cx="2655900" cy="5556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Raleway"/>
                <a:ea typeface="Raleway"/>
                <a:cs typeface="Raleway"/>
                <a:sym typeface="Raleway"/>
              </a:rPr>
              <a:t>Autumn Term</a:t>
            </a:r>
            <a:endParaRPr b="0" i="0" sz="2400" u="none" cap="none" strike="noStrike">
              <a:solidFill>
                <a:schemeClr val="dk1"/>
              </a:solidFill>
              <a:latin typeface="Raleway"/>
              <a:ea typeface="Raleway"/>
              <a:cs typeface="Raleway"/>
              <a:sym typeface="Raleway"/>
            </a:endParaRPr>
          </a:p>
        </p:txBody>
      </p:sp>
      <p:sp>
        <p:nvSpPr>
          <p:cNvPr id="480" name="Google Shape;480;p14"/>
          <p:cNvSpPr/>
          <p:nvPr/>
        </p:nvSpPr>
        <p:spPr>
          <a:xfrm>
            <a:off x="3138750" y="852356"/>
            <a:ext cx="2786100" cy="5484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Raleway"/>
                <a:ea typeface="Raleway"/>
                <a:cs typeface="Raleway"/>
                <a:sym typeface="Raleway"/>
              </a:rPr>
              <a:t>Spring Term</a:t>
            </a:r>
            <a:endParaRPr b="0" i="0" sz="2400" u="none" cap="none" strike="noStrike">
              <a:solidFill>
                <a:schemeClr val="dk1"/>
              </a:solidFill>
              <a:latin typeface="Raleway"/>
              <a:ea typeface="Raleway"/>
              <a:cs typeface="Raleway"/>
              <a:sym typeface="Raleway"/>
            </a:endParaRPr>
          </a:p>
        </p:txBody>
      </p:sp>
      <p:sp>
        <p:nvSpPr>
          <p:cNvPr id="481" name="Google Shape;481;p14"/>
          <p:cNvSpPr/>
          <p:nvPr/>
        </p:nvSpPr>
        <p:spPr>
          <a:xfrm>
            <a:off x="5960700" y="852356"/>
            <a:ext cx="2726100" cy="548400"/>
          </a:xfrm>
          <a:prstGeom prst="rect">
            <a:avLst/>
          </a:prstGeom>
          <a:solidFill>
            <a:srgbClr val="FFFF00"/>
          </a:solidFill>
          <a:ln cap="flat" cmpd="sng" w="9525">
            <a:solidFill>
              <a:srgbClr val="595959"/>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400"/>
              <a:buFont typeface="Arial"/>
              <a:buNone/>
            </a:pPr>
            <a:r>
              <a:rPr b="0" i="0" lang="en" sz="2400" u="none" cap="none" strike="noStrike">
                <a:solidFill>
                  <a:schemeClr val="dk1"/>
                </a:solidFill>
                <a:latin typeface="Raleway"/>
                <a:ea typeface="Raleway"/>
                <a:cs typeface="Raleway"/>
                <a:sym typeface="Raleway"/>
              </a:rPr>
              <a:t>Summer Term</a:t>
            </a:r>
            <a:endParaRPr b="0" i="0" sz="2400" u="none" cap="none" strike="noStrike">
              <a:solidFill>
                <a:schemeClr val="dk1"/>
              </a:solidFill>
              <a:latin typeface="Raleway"/>
              <a:ea typeface="Raleway"/>
              <a:cs typeface="Raleway"/>
              <a:sym typeface="Raleway"/>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pic>
        <p:nvPicPr>
          <p:cNvPr id="486" name="Google Shape;486;p15"/>
          <p:cNvPicPr preferRelativeResize="0"/>
          <p:nvPr/>
        </p:nvPicPr>
        <p:blipFill rotWithShape="1">
          <a:blip r:embed="rId3">
            <a:alphaModFix/>
          </a:blip>
          <a:srcRect b="0" l="0" r="0" t="0"/>
          <a:stretch/>
        </p:blipFill>
        <p:spPr>
          <a:xfrm>
            <a:off x="50674" y="85075"/>
            <a:ext cx="609201" cy="530075"/>
          </a:xfrm>
          <a:prstGeom prst="rect">
            <a:avLst/>
          </a:prstGeom>
          <a:noFill/>
          <a:ln>
            <a:noFill/>
          </a:ln>
        </p:spPr>
      </p:pic>
      <p:sp>
        <p:nvSpPr>
          <p:cNvPr id="487" name="Google Shape;487;p15"/>
          <p:cNvSpPr/>
          <p:nvPr/>
        </p:nvSpPr>
        <p:spPr>
          <a:xfrm>
            <a:off x="3437875" y="1670400"/>
            <a:ext cx="2216400" cy="11169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 sz="1100" u="sng" cap="none" strike="noStrike">
                <a:solidFill>
                  <a:schemeClr val="dk1"/>
                </a:solidFill>
                <a:latin typeface="Comfortaa"/>
                <a:ea typeface="Comfortaa"/>
                <a:cs typeface="Comfortaa"/>
                <a:sym typeface="Comfortaa"/>
              </a:rPr>
              <a:t>Year 6 Autumn Term Central Idea: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1" i="0" lang="en" sz="1100" u="none" cap="none" strike="noStrike">
                <a:solidFill>
                  <a:schemeClr val="dk1"/>
                </a:solidFill>
                <a:latin typeface="Comfortaa"/>
                <a:ea typeface="Comfortaa"/>
                <a:cs typeface="Comfortaa"/>
                <a:sym typeface="Comfortaa"/>
              </a:rPr>
              <a:t>‘Resolving Conflict can Lead to a Better Quality of Human Life’</a:t>
            </a:r>
            <a:endParaRPr b="1" i="0" sz="1100" u="none" cap="none" strike="noStrike">
              <a:solidFill>
                <a:schemeClr val="dk1"/>
              </a:solidFill>
              <a:latin typeface="Comfortaa"/>
              <a:ea typeface="Comfortaa"/>
              <a:cs typeface="Comfortaa"/>
              <a:sym typeface="Comfortaa"/>
            </a:endParaRPr>
          </a:p>
        </p:txBody>
      </p:sp>
      <p:cxnSp>
        <p:nvCxnSpPr>
          <p:cNvPr id="488" name="Google Shape;488;p15"/>
          <p:cNvCxnSpPr/>
          <p:nvPr/>
        </p:nvCxnSpPr>
        <p:spPr>
          <a:xfrm rot="10800000">
            <a:off x="3482275" y="1401000"/>
            <a:ext cx="320700" cy="269400"/>
          </a:xfrm>
          <a:prstGeom prst="straightConnector1">
            <a:avLst/>
          </a:prstGeom>
          <a:noFill/>
          <a:ln cap="flat" cmpd="sng" w="19050">
            <a:solidFill>
              <a:srgbClr val="0B5394"/>
            </a:solidFill>
            <a:prstDash val="solid"/>
            <a:round/>
            <a:headEnd len="sm" w="sm" type="none"/>
            <a:tailEnd len="med" w="med" type="triangle"/>
          </a:ln>
        </p:spPr>
      </p:cxnSp>
      <p:cxnSp>
        <p:nvCxnSpPr>
          <p:cNvPr id="489" name="Google Shape;489;p15"/>
          <p:cNvCxnSpPr>
            <a:stCxn id="487" idx="3"/>
            <a:endCxn id="490" idx="1"/>
          </p:cNvCxnSpPr>
          <p:nvPr/>
        </p:nvCxnSpPr>
        <p:spPr>
          <a:xfrm flipH="1" rot="10800000">
            <a:off x="5654275" y="2173050"/>
            <a:ext cx="863100" cy="55800"/>
          </a:xfrm>
          <a:prstGeom prst="straightConnector1">
            <a:avLst/>
          </a:prstGeom>
          <a:noFill/>
          <a:ln cap="flat" cmpd="sng" w="19050">
            <a:solidFill>
              <a:srgbClr val="0B5394"/>
            </a:solidFill>
            <a:prstDash val="solid"/>
            <a:round/>
            <a:headEnd len="sm" w="sm" type="none"/>
            <a:tailEnd len="med" w="med" type="triangle"/>
          </a:ln>
        </p:spPr>
      </p:cxnSp>
      <p:cxnSp>
        <p:nvCxnSpPr>
          <p:cNvPr id="491" name="Google Shape;491;p15"/>
          <p:cNvCxnSpPr>
            <a:endCxn id="492" idx="0"/>
          </p:cNvCxnSpPr>
          <p:nvPr/>
        </p:nvCxnSpPr>
        <p:spPr>
          <a:xfrm flipH="1">
            <a:off x="4263950" y="2791925"/>
            <a:ext cx="18900" cy="233100"/>
          </a:xfrm>
          <a:prstGeom prst="straightConnector1">
            <a:avLst/>
          </a:prstGeom>
          <a:noFill/>
          <a:ln cap="flat" cmpd="sng" w="19050">
            <a:solidFill>
              <a:srgbClr val="0B5394"/>
            </a:solidFill>
            <a:prstDash val="solid"/>
            <a:round/>
            <a:headEnd len="sm" w="sm" type="none"/>
            <a:tailEnd len="med" w="med" type="triangle"/>
          </a:ln>
        </p:spPr>
      </p:cxnSp>
      <p:cxnSp>
        <p:nvCxnSpPr>
          <p:cNvPr id="493" name="Google Shape;493;p15"/>
          <p:cNvCxnSpPr/>
          <p:nvPr/>
        </p:nvCxnSpPr>
        <p:spPr>
          <a:xfrm flipH="1" rot="10800000">
            <a:off x="5603825" y="1330875"/>
            <a:ext cx="480000" cy="390300"/>
          </a:xfrm>
          <a:prstGeom prst="straightConnector1">
            <a:avLst/>
          </a:prstGeom>
          <a:noFill/>
          <a:ln cap="flat" cmpd="sng" w="19050">
            <a:solidFill>
              <a:srgbClr val="0B5394"/>
            </a:solidFill>
            <a:prstDash val="solid"/>
            <a:round/>
            <a:headEnd len="sm" w="sm" type="none"/>
            <a:tailEnd len="med" w="med" type="triangle"/>
          </a:ln>
        </p:spPr>
      </p:cxnSp>
      <p:cxnSp>
        <p:nvCxnSpPr>
          <p:cNvPr id="494" name="Google Shape;494;p15"/>
          <p:cNvCxnSpPr>
            <a:stCxn id="487" idx="1"/>
          </p:cNvCxnSpPr>
          <p:nvPr/>
        </p:nvCxnSpPr>
        <p:spPr>
          <a:xfrm flipH="1">
            <a:off x="2951875" y="2228850"/>
            <a:ext cx="486000" cy="12900"/>
          </a:xfrm>
          <a:prstGeom prst="straightConnector1">
            <a:avLst/>
          </a:prstGeom>
          <a:noFill/>
          <a:ln cap="flat" cmpd="sng" w="19050">
            <a:solidFill>
              <a:srgbClr val="0B5394"/>
            </a:solidFill>
            <a:prstDash val="solid"/>
            <a:round/>
            <a:headEnd len="sm" w="sm" type="none"/>
            <a:tailEnd len="med" w="med" type="triangle"/>
          </a:ln>
        </p:spPr>
      </p:cxnSp>
      <p:sp>
        <p:nvSpPr>
          <p:cNvPr id="495" name="Google Shape;495;p15"/>
          <p:cNvSpPr/>
          <p:nvPr/>
        </p:nvSpPr>
        <p:spPr>
          <a:xfrm>
            <a:off x="787450" y="175525"/>
            <a:ext cx="27612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900"/>
              <a:buFont typeface="Arial"/>
              <a:buNone/>
            </a:pPr>
            <a:r>
              <a:rPr b="0" i="0" lang="en" sz="900" u="none" cap="none" strike="noStrike">
                <a:solidFill>
                  <a:schemeClr val="dk1"/>
                </a:solidFill>
                <a:latin typeface="Comfortaa"/>
                <a:ea typeface="Comfortaa"/>
                <a:cs typeface="Comfortaa"/>
                <a:sym typeface="Comfortaa"/>
              </a:rPr>
              <a:t>L</a:t>
            </a:r>
            <a:r>
              <a:rPr b="1" i="0" lang="en" sz="900" u="none" cap="none" strike="noStrike">
                <a:solidFill>
                  <a:schemeClr val="dk1"/>
                </a:solidFill>
                <a:latin typeface="Comfortaa"/>
                <a:ea typeface="Comfortaa"/>
                <a:cs typeface="Comfortaa"/>
                <a:sym typeface="Comfortaa"/>
              </a:rPr>
              <a:t>iteracy, Language &amp; Communication:</a:t>
            </a:r>
            <a:endParaRPr b="1" i="0" sz="9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900" u="none" cap="none" strike="noStrike">
                <a:solidFill>
                  <a:schemeClr val="dk1"/>
                </a:solidFill>
                <a:latin typeface="Comfortaa"/>
                <a:ea typeface="Comfortaa"/>
                <a:cs typeface="Comfortaa"/>
                <a:sym typeface="Comfortaa"/>
              </a:rPr>
              <a:t>Newspaper report</a:t>
            </a:r>
            <a:endParaRPr b="0" i="0" sz="900" u="none" cap="none" strike="noStrike">
              <a:solidFill>
                <a:schemeClr val="dk1"/>
              </a:solidFill>
              <a:latin typeface="Comfortaa"/>
              <a:ea typeface="Comfortaa"/>
              <a:cs typeface="Comfortaa"/>
              <a:sym typeface="Comfortaa"/>
            </a:endParaRPr>
          </a:p>
          <a:p>
            <a:pPr indent="-285750" lvl="0" marL="457200" marR="0" rtl="0" algn="l">
              <a:lnSpc>
                <a:spcPct val="100000"/>
              </a:lnSpc>
              <a:spcBef>
                <a:spcPts val="0"/>
              </a:spcBef>
              <a:spcAft>
                <a:spcPts val="0"/>
              </a:spcAft>
              <a:buClr>
                <a:schemeClr val="dk1"/>
              </a:buClr>
              <a:buSzPts val="900"/>
              <a:buFont typeface="Comfortaa"/>
              <a:buAutoNum type="arabicPeriod"/>
            </a:pPr>
            <a:r>
              <a:rPr b="0" i="0" lang="en" sz="900" u="none" cap="none" strike="noStrike">
                <a:solidFill>
                  <a:schemeClr val="dk1"/>
                </a:solidFill>
                <a:latin typeface="Comfortaa"/>
                <a:ea typeface="Comfortaa"/>
                <a:cs typeface="Comfortaa"/>
                <a:sym typeface="Comfortaa"/>
              </a:rPr>
              <a:t>Instructional Writing</a:t>
            </a:r>
            <a:endParaRPr b="0" i="0" sz="9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900" u="none" cap="none" strike="noStrike">
                <a:solidFill>
                  <a:schemeClr val="dk1"/>
                </a:solidFill>
                <a:latin typeface="Comfortaa"/>
                <a:ea typeface="Comfortaa"/>
                <a:cs typeface="Comfortaa"/>
                <a:sym typeface="Comfortaa"/>
              </a:rPr>
              <a:t>Diary Entry</a:t>
            </a:r>
            <a:endParaRPr b="0" i="0" sz="14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900" u="none" cap="none" strike="noStrike">
                <a:solidFill>
                  <a:schemeClr val="dk1"/>
                </a:solidFill>
                <a:latin typeface="Comfortaa"/>
                <a:ea typeface="Comfortaa"/>
                <a:cs typeface="Comfortaa"/>
                <a:sym typeface="Comfortaa"/>
              </a:rPr>
              <a:t>Debate (Balanced Argument) </a:t>
            </a:r>
            <a:endParaRPr b="0" i="0" sz="14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900" u="none" cap="none" strike="noStrike">
                <a:solidFill>
                  <a:schemeClr val="dk1"/>
                </a:solidFill>
                <a:latin typeface="Comfortaa"/>
                <a:ea typeface="Comfortaa"/>
                <a:cs typeface="Comfortaa"/>
                <a:sym typeface="Comfortaa"/>
              </a:rPr>
              <a:t>Poetry</a:t>
            </a:r>
            <a:endParaRPr b="0" i="0" sz="1400" u="none" cap="none" strike="noStrike">
              <a:solidFill>
                <a:srgbClr val="000000"/>
              </a:solidFill>
              <a:latin typeface="Arial"/>
              <a:ea typeface="Arial"/>
              <a:cs typeface="Arial"/>
              <a:sym typeface="Arial"/>
            </a:endParaRPr>
          </a:p>
          <a:p>
            <a:pPr indent="-228600" lvl="0" marL="457200" marR="0" rtl="0" algn="l">
              <a:lnSpc>
                <a:spcPct val="100000"/>
              </a:lnSpc>
              <a:spcBef>
                <a:spcPts val="0"/>
              </a:spcBef>
              <a:spcAft>
                <a:spcPts val="0"/>
              </a:spcAft>
              <a:buClr>
                <a:schemeClr val="dk1"/>
              </a:buClr>
              <a:buSzPts val="1000"/>
              <a:buFont typeface="Comfortaa"/>
              <a:buNone/>
            </a:pPr>
            <a:r>
              <a:t/>
            </a:r>
            <a:endParaRPr b="0" i="0" sz="9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900"/>
              <a:buFont typeface="Arial"/>
              <a:buNone/>
            </a:pPr>
            <a:r>
              <a:rPr b="1" i="0" lang="en" sz="900" u="none" cap="none" strike="noStrike">
                <a:solidFill>
                  <a:schemeClr val="dk1"/>
                </a:solidFill>
                <a:latin typeface="Comfortaa"/>
                <a:ea typeface="Comfortaa"/>
                <a:cs typeface="Comfortaa"/>
                <a:sym typeface="Comfortaa"/>
              </a:rPr>
              <a:t>Welsh: </a:t>
            </a:r>
            <a:r>
              <a:rPr b="0" i="0" lang="en" sz="900" u="none" cap="none" strike="noStrike">
                <a:solidFill>
                  <a:schemeClr val="dk1"/>
                </a:solidFill>
                <a:latin typeface="Comfortaa"/>
                <a:ea typeface="Comfortaa"/>
                <a:cs typeface="Comfortaa"/>
                <a:sym typeface="Comfortaa"/>
              </a:rPr>
              <a:t>past tense (visit/activities)</a:t>
            </a:r>
            <a:endParaRPr b="1" i="0" sz="1000" u="none" cap="none" strike="noStrike">
              <a:solidFill>
                <a:schemeClr val="dk1"/>
              </a:solidFill>
              <a:latin typeface="Comfortaa"/>
              <a:ea typeface="Comfortaa"/>
              <a:cs typeface="Comfortaa"/>
              <a:sym typeface="Comfortaa"/>
            </a:endParaRPr>
          </a:p>
        </p:txBody>
      </p:sp>
      <p:sp>
        <p:nvSpPr>
          <p:cNvPr id="496" name="Google Shape;496;p15"/>
          <p:cNvSpPr/>
          <p:nvPr/>
        </p:nvSpPr>
        <p:spPr>
          <a:xfrm>
            <a:off x="5960350" y="2901175"/>
            <a:ext cx="2462400" cy="13179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Comfortaa"/>
                <a:ea typeface="Comfortaa"/>
                <a:cs typeface="Comfortaa"/>
                <a:sym typeface="Comfortaa"/>
              </a:rPr>
              <a:t>Health &amp; Wellbeing: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PE- Invasion games and gymnastics.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0" i="0" lang="en" sz="1000" u="none" cap="none" strike="noStrike">
                <a:solidFill>
                  <a:schemeClr val="dk1"/>
                </a:solidFill>
                <a:latin typeface="Comfortaa"/>
                <a:ea typeface="Comfortaa"/>
                <a:cs typeface="Comfortaa"/>
                <a:sym typeface="Comfortaa"/>
              </a:rPr>
              <a:t>Jigsaw - Links to Rights Respecting Schools.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492" name="Google Shape;492;p15"/>
          <p:cNvSpPr/>
          <p:nvPr/>
        </p:nvSpPr>
        <p:spPr>
          <a:xfrm>
            <a:off x="3155750" y="3025025"/>
            <a:ext cx="22164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000" u="none" cap="none" strike="noStrike">
                <a:solidFill>
                  <a:schemeClr val="dk1"/>
                </a:solidFill>
                <a:latin typeface="Comfortaa"/>
                <a:ea typeface="Comfortaa"/>
                <a:cs typeface="Comfortaa"/>
                <a:sym typeface="Comfortaa"/>
              </a:rPr>
              <a:t>Science &amp; Technology:</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n" sz="1000" u="none" cap="none" strike="noStrike">
                <a:solidFill>
                  <a:schemeClr val="dk1"/>
                </a:solidFill>
                <a:latin typeface="Comfortaa"/>
                <a:ea typeface="Comfortaa"/>
                <a:cs typeface="Comfortaa"/>
                <a:sym typeface="Comfortaa"/>
              </a:rPr>
              <a:t>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000" u="none" cap="none" strike="noStrike">
                <a:solidFill>
                  <a:schemeClr val="dk1"/>
                </a:solidFill>
                <a:latin typeface="Comfortaa"/>
                <a:ea typeface="Comfortaa"/>
                <a:cs typeface="Comfortaa"/>
                <a:sym typeface="Comfortaa"/>
              </a:rPr>
              <a:t>Science: Links to rationing. Healthy balanced diet and food groups. </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000" u="none" cap="none" strike="noStrike">
                <a:solidFill>
                  <a:schemeClr val="dk1"/>
                </a:solidFill>
                <a:latin typeface="Comfortaa"/>
                <a:ea typeface="Comfortaa"/>
                <a:cs typeface="Comfortaa"/>
                <a:sym typeface="Comfortaa"/>
              </a:rPr>
              <a:t>Technology: Cooking</a:t>
            </a:r>
            <a:endParaRPr b="0" i="0" sz="1000" u="none" cap="none" strike="noStrike">
              <a:solidFill>
                <a:schemeClr val="dk1"/>
              </a:solidFill>
              <a:latin typeface="Comfortaa"/>
              <a:ea typeface="Comfortaa"/>
              <a:cs typeface="Comfortaa"/>
              <a:sym typeface="Comfortaa"/>
            </a:endParaRPr>
          </a:p>
        </p:txBody>
      </p:sp>
      <p:sp>
        <p:nvSpPr>
          <p:cNvPr id="497" name="Google Shape;497;p15"/>
          <p:cNvSpPr/>
          <p:nvPr/>
        </p:nvSpPr>
        <p:spPr>
          <a:xfrm>
            <a:off x="191800" y="1598350"/>
            <a:ext cx="2761200" cy="2914800"/>
          </a:xfrm>
          <a:prstGeom prst="roundRect">
            <a:avLst>
              <a:gd fmla="val 16667" name="adj"/>
            </a:avLst>
          </a:prstGeom>
          <a:solidFill>
            <a:srgbClr val="F4CCCC"/>
          </a:solidFill>
          <a:ln cap="flat" cmpd="sng" w="28575">
            <a:solidFill>
              <a:srgbClr val="98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900"/>
              <a:buFont typeface="Arial"/>
              <a:buNone/>
            </a:pPr>
            <a:r>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900"/>
              <a:buFont typeface="Arial"/>
              <a:buNone/>
            </a:pPr>
            <a:r>
              <a:rPr b="1" i="0" lang="en" sz="1000" u="none" cap="none" strike="noStrike">
                <a:solidFill>
                  <a:schemeClr val="dk1"/>
                </a:solidFill>
                <a:latin typeface="Comfortaa"/>
                <a:ea typeface="Comfortaa"/>
                <a:cs typeface="Comfortaa"/>
                <a:sym typeface="Comfortaa"/>
              </a:rPr>
              <a:t>Humanities (Inquiry Description):</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1" i="0" lang="en" sz="900" u="none" cap="none" strike="noStrike">
                <a:solidFill>
                  <a:schemeClr val="dk1"/>
                </a:solidFill>
                <a:latin typeface="Comfortaa"/>
                <a:ea typeface="Comfortaa"/>
                <a:cs typeface="Comfortaa"/>
                <a:sym typeface="Comfortaa"/>
              </a:rPr>
              <a:t> </a:t>
            </a:r>
            <a:endParaRPr b="1" i="0" sz="9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Char char="●"/>
            </a:pPr>
            <a:r>
              <a:rPr b="0" i="0" lang="en" sz="1000" u="none" cap="none" strike="noStrike">
                <a:solidFill>
                  <a:schemeClr val="dk1"/>
                </a:solidFill>
                <a:latin typeface="Comfortaa"/>
                <a:ea typeface="Comfortaa"/>
                <a:cs typeface="Comfortaa"/>
                <a:sym typeface="Comfortaa"/>
              </a:rPr>
              <a:t>Pupils will explore a variety of conflict within Wales and Globally.</a:t>
            </a:r>
            <a:endParaRPr b="0"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Char char="●"/>
            </a:pPr>
            <a:r>
              <a:rPr b="0" i="0" lang="en" sz="1000" u="none" cap="none" strike="noStrike">
                <a:solidFill>
                  <a:schemeClr val="dk1"/>
                </a:solidFill>
                <a:latin typeface="Comfortaa"/>
                <a:ea typeface="Comfortaa"/>
                <a:cs typeface="Comfortaa"/>
                <a:sym typeface="Comfortaa"/>
              </a:rPr>
              <a:t>They will discover how they were caused, their impact on communities and how they were resolved. </a:t>
            </a:r>
            <a:endParaRPr b="0"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Char char="●"/>
            </a:pPr>
            <a:r>
              <a:rPr b="0" i="0" lang="en" sz="1000" u="none" cap="none" strike="noStrike">
                <a:solidFill>
                  <a:schemeClr val="dk1"/>
                </a:solidFill>
                <a:latin typeface="Comfortaa"/>
                <a:ea typeface="Comfortaa"/>
                <a:cs typeface="Comfortaa"/>
                <a:sym typeface="Comfortaa"/>
              </a:rPr>
              <a:t>Evacuation, rationing and human rights. </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Taking Action:</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Char char="●"/>
            </a:pPr>
            <a:r>
              <a:rPr b="0" i="0" lang="en" sz="1000" u="none" cap="none" strike="noStrike">
                <a:solidFill>
                  <a:schemeClr val="dk1"/>
                </a:solidFill>
                <a:latin typeface="Comfortaa"/>
                <a:ea typeface="Comfortaa"/>
                <a:cs typeface="Comfortaa"/>
                <a:sym typeface="Comfortaa"/>
              </a:rPr>
              <a:t>Pupils will create peace documentaries to share positive resolution.</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498" name="Google Shape;498;p15"/>
          <p:cNvSpPr/>
          <p:nvPr/>
        </p:nvSpPr>
        <p:spPr>
          <a:xfrm>
            <a:off x="6079675" y="319300"/>
            <a:ext cx="25905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000" u="none" cap="none" strike="noStrike">
                <a:solidFill>
                  <a:schemeClr val="dk1"/>
                </a:solidFill>
                <a:latin typeface="Comfortaa"/>
                <a:ea typeface="Comfortaa"/>
                <a:cs typeface="Comfortaa"/>
                <a:sym typeface="Comfortaa"/>
              </a:rPr>
              <a:t>Numeracy:</a:t>
            </a:r>
            <a:endParaRPr b="1" i="0" sz="1000" u="none" cap="none" strike="noStrike">
              <a:solidFill>
                <a:schemeClr val="dk1"/>
              </a:solidFill>
              <a:latin typeface="Comfortaa"/>
              <a:ea typeface="Comfortaa"/>
              <a:cs typeface="Comfortaa"/>
              <a:sym typeface="Comfortaa"/>
            </a:endParaRPr>
          </a:p>
          <a:p>
            <a:pPr indent="-285750" lvl="0" marL="457200" marR="0" rtl="0" algn="l">
              <a:lnSpc>
                <a:spcPct val="100000"/>
              </a:lnSpc>
              <a:spcBef>
                <a:spcPts val="0"/>
              </a:spcBef>
              <a:spcAft>
                <a:spcPts val="0"/>
              </a:spcAft>
              <a:buClr>
                <a:schemeClr val="dk1"/>
              </a:buClr>
              <a:buSzPts val="900"/>
              <a:buFont typeface="Comfortaa"/>
              <a:buAutoNum type="arabicPeriod"/>
            </a:pPr>
            <a:r>
              <a:rPr b="0" i="0" lang="en" sz="900" u="none" cap="none" strike="noStrike">
                <a:solidFill>
                  <a:schemeClr val="dk1"/>
                </a:solidFill>
                <a:latin typeface="Comfortaa"/>
                <a:ea typeface="Comfortaa"/>
                <a:cs typeface="Comfortaa"/>
                <a:sym typeface="Comfortaa"/>
              </a:rPr>
              <a:t>Place value to 1,000,000 and 3 decimal places</a:t>
            </a:r>
            <a:endParaRPr b="0" i="0" sz="1200" u="none" cap="none" strike="noStrike">
              <a:solidFill>
                <a:srgbClr val="000000"/>
              </a:solidFill>
              <a:latin typeface="Arial"/>
              <a:ea typeface="Arial"/>
              <a:cs typeface="Arial"/>
              <a:sym typeface="Arial"/>
            </a:endParaRPr>
          </a:p>
          <a:p>
            <a:pPr indent="-285750" lvl="0" marL="457200" marR="0" rtl="0" algn="l">
              <a:lnSpc>
                <a:spcPct val="100000"/>
              </a:lnSpc>
              <a:spcBef>
                <a:spcPts val="0"/>
              </a:spcBef>
              <a:spcAft>
                <a:spcPts val="0"/>
              </a:spcAft>
              <a:buClr>
                <a:schemeClr val="dk1"/>
              </a:buClr>
              <a:buSzPts val="900"/>
              <a:buFont typeface="Comfortaa"/>
              <a:buAutoNum type="arabicPeriod"/>
            </a:pPr>
            <a:r>
              <a:rPr b="0" i="0" lang="en" sz="900" u="none" cap="none" strike="noStrike">
                <a:solidFill>
                  <a:schemeClr val="dk1"/>
                </a:solidFill>
                <a:latin typeface="Comfortaa"/>
                <a:ea typeface="Comfortaa"/>
                <a:cs typeface="Comfortaa"/>
                <a:sym typeface="Comfortaa"/>
              </a:rPr>
              <a:t>Four Operations</a:t>
            </a:r>
            <a:endParaRPr b="0" i="0" sz="1200" u="none" cap="none" strike="noStrike">
              <a:solidFill>
                <a:srgbClr val="000000"/>
              </a:solidFill>
              <a:latin typeface="Arial"/>
              <a:ea typeface="Arial"/>
              <a:cs typeface="Arial"/>
              <a:sym typeface="Arial"/>
            </a:endParaRPr>
          </a:p>
          <a:p>
            <a:pPr indent="-285750" lvl="0" marL="457200" marR="0" rtl="0" algn="l">
              <a:lnSpc>
                <a:spcPct val="100000"/>
              </a:lnSpc>
              <a:spcBef>
                <a:spcPts val="0"/>
              </a:spcBef>
              <a:spcAft>
                <a:spcPts val="0"/>
              </a:spcAft>
              <a:buClr>
                <a:schemeClr val="dk1"/>
              </a:buClr>
              <a:buSzPts val="900"/>
              <a:buFont typeface="Comfortaa"/>
              <a:buAutoNum type="arabicPeriod"/>
            </a:pPr>
            <a:r>
              <a:rPr b="0" i="0" lang="en" sz="900" u="none" cap="none" strike="noStrike">
                <a:solidFill>
                  <a:schemeClr val="dk1"/>
                </a:solidFill>
                <a:latin typeface="Comfortaa"/>
                <a:ea typeface="Comfortaa"/>
                <a:cs typeface="Comfortaa"/>
                <a:sym typeface="Comfortaa"/>
              </a:rPr>
              <a:t>Fractions</a:t>
            </a:r>
            <a:endParaRPr b="0" i="0" sz="900" u="none" cap="none" strike="noStrike">
              <a:solidFill>
                <a:schemeClr val="dk1"/>
              </a:solidFill>
              <a:latin typeface="Comfortaa"/>
              <a:ea typeface="Comfortaa"/>
              <a:cs typeface="Comfortaa"/>
              <a:sym typeface="Comfortaa"/>
            </a:endParaRPr>
          </a:p>
          <a:p>
            <a:pPr indent="0" lvl="0" marL="45720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490" name="Google Shape;490;p15"/>
          <p:cNvSpPr/>
          <p:nvPr/>
        </p:nvSpPr>
        <p:spPr>
          <a:xfrm>
            <a:off x="6517450" y="1598344"/>
            <a:ext cx="24624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Digital skills: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Show Me the Code and Data, Data Everywhere</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Scratch </a:t>
            </a:r>
            <a:endParaRPr b="0" i="0" sz="1100" u="none" cap="none" strike="noStrike">
              <a:solidFill>
                <a:schemeClr val="dk1"/>
              </a:solidFill>
              <a:latin typeface="Comfortaa"/>
              <a:ea typeface="Comfortaa"/>
              <a:cs typeface="Comfortaa"/>
              <a:sym typeface="Comfortaa"/>
            </a:endParaRPr>
          </a:p>
        </p:txBody>
      </p:sp>
      <p:cxnSp>
        <p:nvCxnSpPr>
          <p:cNvPr id="499" name="Google Shape;499;p15"/>
          <p:cNvCxnSpPr/>
          <p:nvPr/>
        </p:nvCxnSpPr>
        <p:spPr>
          <a:xfrm>
            <a:off x="5593800" y="2731850"/>
            <a:ext cx="382200" cy="447600"/>
          </a:xfrm>
          <a:prstGeom prst="straightConnector1">
            <a:avLst/>
          </a:prstGeom>
          <a:noFill/>
          <a:ln cap="flat" cmpd="sng" w="19050">
            <a:solidFill>
              <a:srgbClr val="0B5394"/>
            </a:solidFill>
            <a:prstDash val="solid"/>
            <a:round/>
            <a:headEnd len="sm" w="sm" type="none"/>
            <a:tailEnd len="med" w="med" type="triangle"/>
          </a:ln>
        </p:spPr>
      </p:cxnSp>
      <p:sp>
        <p:nvSpPr>
          <p:cNvPr id="500" name="Google Shape;500;p15"/>
          <p:cNvSpPr/>
          <p:nvPr/>
        </p:nvSpPr>
        <p:spPr>
          <a:xfrm>
            <a:off x="2847300" y="4442800"/>
            <a:ext cx="4013400" cy="5301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Comfortaa"/>
                <a:ea typeface="Comfortaa"/>
                <a:cs typeface="Comfortaa"/>
                <a:sym typeface="Comfortaa"/>
              </a:rPr>
              <a:t>Trips and Visits: </a:t>
            </a:r>
            <a:r>
              <a:rPr b="0" i="0" lang="en" sz="1200" u="none" cap="none" strike="noStrike">
                <a:solidFill>
                  <a:schemeClr val="dk1"/>
                </a:solidFill>
                <a:latin typeface="Comfortaa"/>
                <a:ea typeface="Comfortaa"/>
                <a:cs typeface="Comfortaa"/>
                <a:sym typeface="Comfortaa"/>
              </a:rPr>
              <a:t>Cardiff Castle</a:t>
            </a:r>
            <a:endParaRPr b="0" i="0" sz="1400" u="none" cap="none" strike="noStrike">
              <a:solidFill>
                <a:schemeClr val="dk1"/>
              </a:solidFill>
              <a:latin typeface="Comfortaa"/>
              <a:ea typeface="Comfortaa"/>
              <a:cs typeface="Comfortaa"/>
              <a:sym typeface="Comfortaa"/>
            </a:endParaRPr>
          </a:p>
        </p:txBody>
      </p:sp>
      <p:sp>
        <p:nvSpPr>
          <p:cNvPr id="501" name="Google Shape;501;p15"/>
          <p:cNvSpPr/>
          <p:nvPr/>
        </p:nvSpPr>
        <p:spPr>
          <a:xfrm>
            <a:off x="3968050" y="85075"/>
            <a:ext cx="19923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Comfortaa"/>
                <a:ea typeface="Comfortaa"/>
                <a:cs typeface="Comfortaa"/>
                <a:sym typeface="Comfortaa"/>
              </a:rPr>
              <a:t>Key concepts: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Power, conflict, peace, interpretation &amp; rights.</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cxnSp>
        <p:nvCxnSpPr>
          <p:cNvPr id="502" name="Google Shape;502;p15"/>
          <p:cNvCxnSpPr>
            <a:endCxn id="501" idx="2"/>
          </p:cNvCxnSpPr>
          <p:nvPr/>
        </p:nvCxnSpPr>
        <p:spPr>
          <a:xfrm rot="10800000">
            <a:off x="4964200" y="1234375"/>
            <a:ext cx="9300" cy="4467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pic>
        <p:nvPicPr>
          <p:cNvPr id="507" name="Google Shape;507;p16"/>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508" name="Google Shape;508;p16"/>
          <p:cNvSpPr/>
          <p:nvPr/>
        </p:nvSpPr>
        <p:spPr>
          <a:xfrm>
            <a:off x="3437875" y="1670400"/>
            <a:ext cx="2216400" cy="11475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sng" cap="none" strike="noStrike">
                <a:solidFill>
                  <a:schemeClr val="dk1"/>
                </a:solidFill>
                <a:latin typeface="Comfortaa"/>
                <a:ea typeface="Comfortaa"/>
                <a:cs typeface="Comfortaa"/>
                <a:sym typeface="Comfortaa"/>
              </a:rPr>
              <a:t>Year 6 Spring Term Central Idea: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‘Communities have a responsibility to access, share and protect resources.</a:t>
            </a:r>
            <a:endParaRPr b="0" i="0" sz="1400" u="none" cap="none" strike="noStrike">
              <a:solidFill>
                <a:srgbClr val="000000"/>
              </a:solidFill>
              <a:latin typeface="Arial"/>
              <a:ea typeface="Arial"/>
              <a:cs typeface="Arial"/>
              <a:sym typeface="Arial"/>
            </a:endParaRPr>
          </a:p>
        </p:txBody>
      </p:sp>
      <p:cxnSp>
        <p:nvCxnSpPr>
          <p:cNvPr id="509" name="Google Shape;509;p16"/>
          <p:cNvCxnSpPr/>
          <p:nvPr/>
        </p:nvCxnSpPr>
        <p:spPr>
          <a:xfrm rot="10800000">
            <a:off x="3615775" y="1308000"/>
            <a:ext cx="187200" cy="362400"/>
          </a:xfrm>
          <a:prstGeom prst="straightConnector1">
            <a:avLst/>
          </a:prstGeom>
          <a:noFill/>
          <a:ln cap="flat" cmpd="sng" w="19050">
            <a:solidFill>
              <a:srgbClr val="0B5394"/>
            </a:solidFill>
            <a:prstDash val="solid"/>
            <a:round/>
            <a:headEnd len="sm" w="sm" type="none"/>
            <a:tailEnd len="med" w="med" type="triangle"/>
          </a:ln>
        </p:spPr>
      </p:cxnSp>
      <p:cxnSp>
        <p:nvCxnSpPr>
          <p:cNvPr id="510" name="Google Shape;510;p16"/>
          <p:cNvCxnSpPr/>
          <p:nvPr/>
        </p:nvCxnSpPr>
        <p:spPr>
          <a:xfrm flipH="1" rot="10800000">
            <a:off x="5681400" y="2138325"/>
            <a:ext cx="744300" cy="3900"/>
          </a:xfrm>
          <a:prstGeom prst="straightConnector1">
            <a:avLst/>
          </a:prstGeom>
          <a:noFill/>
          <a:ln cap="flat" cmpd="sng" w="19050">
            <a:solidFill>
              <a:srgbClr val="0B5394"/>
            </a:solidFill>
            <a:prstDash val="solid"/>
            <a:round/>
            <a:headEnd len="sm" w="sm" type="none"/>
            <a:tailEnd len="med" w="med" type="triangle"/>
          </a:ln>
        </p:spPr>
      </p:cxnSp>
      <p:cxnSp>
        <p:nvCxnSpPr>
          <p:cNvPr id="511" name="Google Shape;511;p16"/>
          <p:cNvCxnSpPr>
            <a:stCxn id="508" idx="2"/>
          </p:cNvCxnSpPr>
          <p:nvPr/>
        </p:nvCxnSpPr>
        <p:spPr>
          <a:xfrm>
            <a:off x="4546075" y="2817900"/>
            <a:ext cx="8700" cy="368100"/>
          </a:xfrm>
          <a:prstGeom prst="straightConnector1">
            <a:avLst/>
          </a:prstGeom>
          <a:noFill/>
          <a:ln cap="flat" cmpd="sng" w="19050">
            <a:solidFill>
              <a:srgbClr val="0B5394"/>
            </a:solidFill>
            <a:prstDash val="solid"/>
            <a:round/>
            <a:headEnd len="sm" w="sm" type="none"/>
            <a:tailEnd len="med" w="med" type="triangle"/>
          </a:ln>
        </p:spPr>
      </p:cxnSp>
      <p:cxnSp>
        <p:nvCxnSpPr>
          <p:cNvPr id="512" name="Google Shape;512;p16"/>
          <p:cNvCxnSpPr/>
          <p:nvPr/>
        </p:nvCxnSpPr>
        <p:spPr>
          <a:xfrm flipH="1" rot="10800000">
            <a:off x="5634025" y="1332950"/>
            <a:ext cx="551100" cy="423600"/>
          </a:xfrm>
          <a:prstGeom prst="straightConnector1">
            <a:avLst/>
          </a:prstGeom>
          <a:noFill/>
          <a:ln cap="flat" cmpd="sng" w="19050">
            <a:solidFill>
              <a:srgbClr val="0B5394"/>
            </a:solidFill>
            <a:prstDash val="solid"/>
            <a:round/>
            <a:headEnd len="sm" w="sm" type="none"/>
            <a:tailEnd len="med" w="med" type="triangle"/>
          </a:ln>
        </p:spPr>
      </p:cxnSp>
      <p:cxnSp>
        <p:nvCxnSpPr>
          <p:cNvPr id="513" name="Google Shape;513;p16"/>
          <p:cNvCxnSpPr>
            <a:endCxn id="514" idx="3"/>
          </p:cNvCxnSpPr>
          <p:nvPr/>
        </p:nvCxnSpPr>
        <p:spPr>
          <a:xfrm flipH="1">
            <a:off x="2868525" y="2527462"/>
            <a:ext cx="551100" cy="212400"/>
          </a:xfrm>
          <a:prstGeom prst="straightConnector1">
            <a:avLst/>
          </a:prstGeom>
          <a:noFill/>
          <a:ln cap="flat" cmpd="sng" w="19050">
            <a:solidFill>
              <a:srgbClr val="0B5394"/>
            </a:solidFill>
            <a:prstDash val="solid"/>
            <a:round/>
            <a:headEnd len="sm" w="sm" type="none"/>
            <a:tailEnd len="med" w="med" type="triangle"/>
          </a:ln>
        </p:spPr>
      </p:cxnSp>
      <p:sp>
        <p:nvSpPr>
          <p:cNvPr id="515" name="Google Shape;515;p16"/>
          <p:cNvSpPr/>
          <p:nvPr/>
        </p:nvSpPr>
        <p:spPr>
          <a:xfrm>
            <a:off x="787450" y="175525"/>
            <a:ext cx="31023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L</a:t>
            </a:r>
            <a:r>
              <a:rPr b="1" i="0" lang="en" sz="1000" u="none" cap="none" strike="noStrike">
                <a:solidFill>
                  <a:schemeClr val="dk1"/>
                </a:solidFill>
                <a:latin typeface="Comfortaa"/>
                <a:ea typeface="Comfortaa"/>
                <a:cs typeface="Comfortaa"/>
                <a:sym typeface="Comfortaa"/>
              </a:rPr>
              <a:t>iteracy, Language &amp; Communication:</a:t>
            </a:r>
            <a:endParaRPr b="1"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Explanation text</a:t>
            </a:r>
            <a:endParaRPr b="0" i="0" sz="14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Narrative</a:t>
            </a:r>
            <a:endParaRPr b="0" i="0" sz="1400" u="none" cap="none" strike="noStrike">
              <a:solidFill>
                <a:srgbClr val="000000"/>
              </a:solidFill>
              <a:latin typeface="Arial"/>
              <a:ea typeface="Arial"/>
              <a:cs typeface="Arial"/>
              <a:sym typeface="Arial"/>
            </a:endParaRPr>
          </a:p>
          <a:p>
            <a:pPr indent="-228600" lvl="0" marL="457200" marR="0" rtl="0" algn="l">
              <a:lnSpc>
                <a:spcPct val="100000"/>
              </a:lnSpc>
              <a:spcBef>
                <a:spcPts val="0"/>
              </a:spcBef>
              <a:spcAft>
                <a:spcPts val="0"/>
              </a:spcAft>
              <a:buClr>
                <a:schemeClr val="dk1"/>
              </a:buClr>
              <a:buSzPts val="1000"/>
              <a:buFont typeface="Comfortaa"/>
              <a:buNone/>
            </a:pPr>
            <a:r>
              <a:t/>
            </a:r>
            <a:endParaRPr b="0" i="0" sz="1000" u="none" cap="none" strike="noStrike">
              <a:solidFill>
                <a:schemeClr val="dk1"/>
              </a:solidFill>
              <a:latin typeface="Comfortaa"/>
              <a:ea typeface="Comfortaa"/>
              <a:cs typeface="Comfortaa"/>
              <a:sym typeface="Comfortaa"/>
            </a:endParaRPr>
          </a:p>
          <a:p>
            <a:pPr indent="0" lvl="0" marL="16510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Comfortaa"/>
                <a:ea typeface="Comfortaa"/>
                <a:cs typeface="Comfortaa"/>
                <a:sym typeface="Comfortaa"/>
              </a:rPr>
              <a:t>Welsh: </a:t>
            </a:r>
            <a:r>
              <a:rPr b="0" i="0" lang="en" sz="1000" u="none" cap="none" strike="noStrike">
                <a:solidFill>
                  <a:schemeClr val="dk1"/>
                </a:solidFill>
                <a:latin typeface="Comfortaa"/>
                <a:ea typeface="Comfortaa"/>
                <a:cs typeface="Comfortaa"/>
                <a:sym typeface="Comfortaa"/>
              </a:rPr>
              <a:t>weather (past, present, future)</a:t>
            </a:r>
            <a:endParaRPr b="1" i="0" sz="1000" u="none" cap="none" strike="noStrike">
              <a:solidFill>
                <a:schemeClr val="dk1"/>
              </a:solidFill>
              <a:latin typeface="Comfortaa"/>
              <a:ea typeface="Comfortaa"/>
              <a:cs typeface="Comfortaa"/>
              <a:sym typeface="Comfortaa"/>
            </a:endParaRPr>
          </a:p>
        </p:txBody>
      </p:sp>
      <p:sp>
        <p:nvSpPr>
          <p:cNvPr id="516" name="Google Shape;516;p16"/>
          <p:cNvSpPr/>
          <p:nvPr/>
        </p:nvSpPr>
        <p:spPr>
          <a:xfrm>
            <a:off x="5960350" y="3044100"/>
            <a:ext cx="28299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Health &amp; Wellbeing:</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Making decisions and considering consequences</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PE – Hockey and Dance</a:t>
            </a:r>
            <a:endParaRPr b="0" i="0" sz="1100" u="none" cap="none" strike="noStrike">
              <a:solidFill>
                <a:schemeClr val="dk1"/>
              </a:solidFill>
              <a:latin typeface="Comfortaa"/>
              <a:ea typeface="Comfortaa"/>
              <a:cs typeface="Comfortaa"/>
              <a:sym typeface="Comfortaa"/>
            </a:endParaRPr>
          </a:p>
        </p:txBody>
      </p:sp>
      <p:sp>
        <p:nvSpPr>
          <p:cNvPr id="517" name="Google Shape;517;p16"/>
          <p:cNvSpPr/>
          <p:nvPr/>
        </p:nvSpPr>
        <p:spPr>
          <a:xfrm>
            <a:off x="3155750" y="3187025"/>
            <a:ext cx="22164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50"/>
              <a:buFont typeface="Arial"/>
              <a:buNone/>
            </a:pPr>
            <a:r>
              <a:rPr b="1" i="0" lang="en" sz="1050" u="none" cap="none" strike="noStrike">
                <a:solidFill>
                  <a:schemeClr val="dk1"/>
                </a:solidFill>
                <a:latin typeface="Comfortaa"/>
                <a:ea typeface="Comfortaa"/>
                <a:cs typeface="Comfortaa"/>
                <a:sym typeface="Comfortaa"/>
              </a:rPr>
              <a:t>Science &amp; Technology: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t/>
            </a:r>
            <a:endParaRPr b="1" i="0" sz="105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0" i="0" lang="en" sz="1050" u="none" cap="none" strike="noStrike">
                <a:solidFill>
                  <a:schemeClr val="dk1"/>
                </a:solidFill>
                <a:latin typeface="Comfortaa"/>
                <a:ea typeface="Comfortaa"/>
                <a:cs typeface="Comfortaa"/>
                <a:sym typeface="Comfortaa"/>
              </a:rPr>
              <a:t>Energy – light, sound, renewable energy.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514" name="Google Shape;514;p16"/>
          <p:cNvSpPr/>
          <p:nvPr/>
        </p:nvSpPr>
        <p:spPr>
          <a:xfrm>
            <a:off x="107325" y="1672222"/>
            <a:ext cx="2761200" cy="2135280"/>
          </a:xfrm>
          <a:prstGeom prst="roundRect">
            <a:avLst>
              <a:gd fmla="val 16667" name="adj"/>
            </a:avLst>
          </a:prstGeom>
          <a:solidFill>
            <a:srgbClr val="F4CCCC"/>
          </a:solidFill>
          <a:ln cap="flat" cmpd="sng" w="28575">
            <a:solidFill>
              <a:srgbClr val="98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Comfortaa"/>
                <a:ea typeface="Comfortaa"/>
                <a:cs typeface="Comfortaa"/>
                <a:sym typeface="Comfortaa"/>
              </a:rPr>
              <a:t>Inquiry description: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Pupils will investigate forces and energy transfer, especially those linked to sound, light and renewable energy sources.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They will explore the impact of Global Warming and natural disasters and will design and make an eco village.</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518" name="Google Shape;518;p16"/>
          <p:cNvSpPr/>
          <p:nvPr/>
        </p:nvSpPr>
        <p:spPr>
          <a:xfrm>
            <a:off x="6079675" y="157300"/>
            <a:ext cx="28299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Numeracy:</a:t>
            </a:r>
            <a:endParaRPr b="1" i="0" sz="1100" u="none" cap="none" strike="noStrike">
              <a:solidFill>
                <a:schemeClr val="dk1"/>
              </a:solidFill>
              <a:latin typeface="Comfortaa"/>
              <a:ea typeface="Comfortaa"/>
              <a:cs typeface="Comfortaa"/>
              <a:sym typeface="Comfortaa"/>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Decimals</a:t>
            </a:r>
            <a:endParaRPr b="0" i="0" sz="1400" u="none" cap="none" strike="noStrike">
              <a:solidFill>
                <a:srgbClr val="000000"/>
              </a:solidFill>
              <a:latin typeface="Arial"/>
              <a:ea typeface="Arial"/>
              <a:cs typeface="Arial"/>
              <a:sym typeface="Arial"/>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Percentages</a:t>
            </a:r>
            <a:endParaRPr b="0" i="0" sz="1400" u="none" cap="none" strike="noStrike">
              <a:solidFill>
                <a:srgbClr val="000000"/>
              </a:solidFill>
              <a:latin typeface="Arial"/>
              <a:ea typeface="Arial"/>
              <a:cs typeface="Arial"/>
              <a:sym typeface="Arial"/>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Ratio</a:t>
            </a:r>
            <a:endParaRPr b="0" i="0" sz="1400" u="none" cap="none" strike="noStrike">
              <a:solidFill>
                <a:srgbClr val="000000"/>
              </a:solidFill>
              <a:latin typeface="Arial"/>
              <a:ea typeface="Arial"/>
              <a:cs typeface="Arial"/>
              <a:sym typeface="Arial"/>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Statistics</a:t>
            </a:r>
            <a:endParaRPr b="0" i="0" sz="1100" u="none" cap="none" strike="noStrike">
              <a:solidFill>
                <a:schemeClr val="dk1"/>
              </a:solidFill>
              <a:latin typeface="Comfortaa"/>
              <a:ea typeface="Comfortaa"/>
              <a:cs typeface="Comfortaa"/>
              <a:sym typeface="Comfortaa"/>
            </a:endParaRPr>
          </a:p>
        </p:txBody>
      </p:sp>
      <p:sp>
        <p:nvSpPr>
          <p:cNvPr id="519" name="Google Shape;519;p16"/>
          <p:cNvSpPr/>
          <p:nvPr/>
        </p:nvSpPr>
        <p:spPr>
          <a:xfrm>
            <a:off x="6517450" y="1598344"/>
            <a:ext cx="24624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50"/>
              <a:buFont typeface="Arial"/>
              <a:buNone/>
            </a:pPr>
            <a:r>
              <a:rPr b="1" i="0" lang="en" sz="1050" u="none" cap="none" strike="noStrike">
                <a:solidFill>
                  <a:schemeClr val="dk1"/>
                </a:solidFill>
                <a:latin typeface="Comfortaa"/>
                <a:ea typeface="Comfortaa"/>
                <a:cs typeface="Comfortaa"/>
                <a:sym typeface="Comfortaa"/>
              </a:rPr>
              <a:t>Digital Skills: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t/>
            </a:r>
            <a:endParaRPr b="1" i="0" sz="105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50"/>
              <a:buFont typeface="Arial"/>
              <a:buNone/>
            </a:pPr>
            <a:r>
              <a:rPr b="0" i="0" lang="en" sz="1050" u="none" cap="none" strike="noStrike">
                <a:solidFill>
                  <a:schemeClr val="dk1"/>
                </a:solidFill>
                <a:latin typeface="Comfortaa"/>
                <a:ea typeface="Comfortaa"/>
                <a:cs typeface="Comfortaa"/>
                <a:sym typeface="Comfortaa"/>
              </a:rPr>
              <a:t>Put on your Thinking Cap and Working Together</a:t>
            </a:r>
            <a:endParaRPr b="0" i="0" sz="1050" u="none" cap="none" strike="noStrike">
              <a:solidFill>
                <a:schemeClr val="dk1"/>
              </a:solidFill>
              <a:latin typeface="Comfortaa"/>
              <a:ea typeface="Comfortaa"/>
              <a:cs typeface="Comfortaa"/>
              <a:sym typeface="Comfortaa"/>
            </a:endParaRPr>
          </a:p>
        </p:txBody>
      </p:sp>
      <p:cxnSp>
        <p:nvCxnSpPr>
          <p:cNvPr id="520" name="Google Shape;520;p16"/>
          <p:cNvCxnSpPr/>
          <p:nvPr/>
        </p:nvCxnSpPr>
        <p:spPr>
          <a:xfrm>
            <a:off x="5606000" y="2765625"/>
            <a:ext cx="369900" cy="413700"/>
          </a:xfrm>
          <a:prstGeom prst="straightConnector1">
            <a:avLst/>
          </a:prstGeom>
          <a:noFill/>
          <a:ln cap="flat" cmpd="sng" w="19050">
            <a:solidFill>
              <a:srgbClr val="0B5394"/>
            </a:solidFill>
            <a:prstDash val="solid"/>
            <a:round/>
            <a:headEnd len="sm" w="sm" type="none"/>
            <a:tailEnd len="med" w="med" type="triangle"/>
          </a:ln>
        </p:spPr>
      </p:cxnSp>
      <p:sp>
        <p:nvSpPr>
          <p:cNvPr id="521" name="Google Shape;521;p16"/>
          <p:cNvSpPr/>
          <p:nvPr/>
        </p:nvSpPr>
        <p:spPr>
          <a:xfrm>
            <a:off x="331050" y="4435550"/>
            <a:ext cx="8481900" cy="6150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Comfortaa"/>
                <a:ea typeface="Comfortaa"/>
                <a:cs typeface="Comfortaa"/>
                <a:sym typeface="Comfortaa"/>
              </a:rPr>
              <a:t>Other Experiences: </a:t>
            </a:r>
            <a:r>
              <a:rPr b="0" i="0" lang="en" sz="1200" u="none" cap="none" strike="noStrike">
                <a:solidFill>
                  <a:schemeClr val="dk1"/>
                </a:solidFill>
                <a:latin typeface="Comfortaa"/>
                <a:ea typeface="Comfortaa"/>
                <a:cs typeface="Comfortaa"/>
                <a:sym typeface="Comfortaa"/>
              </a:rPr>
              <a:t>Visits from Welsh Water, One Planet Cardiff, visits from renewable energy company.</a:t>
            </a:r>
            <a:endParaRPr b="1" i="0" sz="1400" u="none" cap="none" strike="noStrike">
              <a:solidFill>
                <a:schemeClr val="dk1"/>
              </a:solidFill>
              <a:latin typeface="Comfortaa"/>
              <a:ea typeface="Comfortaa"/>
              <a:cs typeface="Comfortaa"/>
              <a:sym typeface="Comfortaa"/>
            </a:endParaRPr>
          </a:p>
        </p:txBody>
      </p:sp>
      <p:sp>
        <p:nvSpPr>
          <p:cNvPr id="522" name="Google Shape;522;p16"/>
          <p:cNvSpPr/>
          <p:nvPr/>
        </p:nvSpPr>
        <p:spPr>
          <a:xfrm>
            <a:off x="3968050" y="85075"/>
            <a:ext cx="19923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Comfortaa"/>
                <a:ea typeface="Comfortaa"/>
                <a:cs typeface="Comfortaa"/>
                <a:sym typeface="Comfortaa"/>
              </a:rPr>
              <a:t>Key concepts: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chemeClr val="dk1"/>
              </a:buClr>
              <a:buSzPts val="1100"/>
              <a:buFont typeface="Arial"/>
              <a:buNone/>
            </a:pPr>
            <a:r>
              <a:rPr b="0" i="0" lang="en" sz="1000" u="none" cap="none" strike="noStrike">
                <a:solidFill>
                  <a:schemeClr val="dk1"/>
                </a:solidFill>
                <a:latin typeface="Comfortaa"/>
                <a:ea typeface="Comfortaa"/>
                <a:cs typeface="Comfortaa"/>
                <a:sym typeface="Comfortaa"/>
              </a:rPr>
              <a:t>Place, change, causation, sustainability.</a:t>
            </a:r>
            <a:endParaRPr b="0" i="0" sz="1000" u="none" cap="none" strike="noStrike">
              <a:solidFill>
                <a:schemeClr val="dk1"/>
              </a:solidFill>
              <a:latin typeface="Comfortaa"/>
              <a:ea typeface="Comfortaa"/>
              <a:cs typeface="Comfortaa"/>
              <a:sym typeface="Comfortaa"/>
            </a:endParaRPr>
          </a:p>
        </p:txBody>
      </p:sp>
      <p:cxnSp>
        <p:nvCxnSpPr>
          <p:cNvPr id="523" name="Google Shape;523;p16"/>
          <p:cNvCxnSpPr>
            <a:endCxn id="522" idx="2"/>
          </p:cNvCxnSpPr>
          <p:nvPr/>
        </p:nvCxnSpPr>
        <p:spPr>
          <a:xfrm rot="10800000">
            <a:off x="4964200" y="1234375"/>
            <a:ext cx="5100" cy="3930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pic>
        <p:nvPicPr>
          <p:cNvPr id="528" name="Google Shape;528;p17"/>
          <p:cNvPicPr preferRelativeResize="0"/>
          <p:nvPr/>
        </p:nvPicPr>
        <p:blipFill rotWithShape="1">
          <a:blip r:embed="rId3">
            <a:alphaModFix/>
          </a:blip>
          <a:srcRect b="0" l="0" r="0" t="0"/>
          <a:stretch/>
        </p:blipFill>
        <p:spPr>
          <a:xfrm>
            <a:off x="0" y="0"/>
            <a:ext cx="706969" cy="615150"/>
          </a:xfrm>
          <a:prstGeom prst="rect">
            <a:avLst/>
          </a:prstGeom>
          <a:noFill/>
          <a:ln>
            <a:noFill/>
          </a:ln>
        </p:spPr>
      </p:pic>
      <p:sp>
        <p:nvSpPr>
          <p:cNvPr id="529" name="Google Shape;529;p17"/>
          <p:cNvSpPr/>
          <p:nvPr/>
        </p:nvSpPr>
        <p:spPr>
          <a:xfrm>
            <a:off x="3437925" y="1622950"/>
            <a:ext cx="2216400" cy="1149300"/>
          </a:xfrm>
          <a:prstGeom prst="roundRect">
            <a:avLst>
              <a:gd fmla="val 16667" name="adj"/>
            </a:avLst>
          </a:prstGeom>
          <a:solidFill>
            <a:srgbClr val="FFF2CC"/>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 sz="1100" u="sng" cap="none" strike="noStrike">
                <a:solidFill>
                  <a:schemeClr val="dk1"/>
                </a:solidFill>
                <a:latin typeface="Comfortaa"/>
                <a:ea typeface="Comfortaa"/>
                <a:cs typeface="Comfortaa"/>
                <a:sym typeface="Comfortaa"/>
              </a:rPr>
              <a:t>Year 6 Summer Term Central Idea: </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‘Media has the power to influence thinking and behaviour.’</a:t>
            </a:r>
            <a:endParaRPr b="0" i="0" sz="1400" u="none" cap="none" strike="noStrike">
              <a:solidFill>
                <a:srgbClr val="000000"/>
              </a:solidFill>
              <a:latin typeface="Arial"/>
              <a:ea typeface="Arial"/>
              <a:cs typeface="Arial"/>
              <a:sym typeface="Arial"/>
            </a:endParaRPr>
          </a:p>
        </p:txBody>
      </p:sp>
      <p:cxnSp>
        <p:nvCxnSpPr>
          <p:cNvPr id="530" name="Google Shape;530;p17"/>
          <p:cNvCxnSpPr/>
          <p:nvPr/>
        </p:nvCxnSpPr>
        <p:spPr>
          <a:xfrm rot="10800000">
            <a:off x="3125325" y="1448150"/>
            <a:ext cx="350400" cy="210300"/>
          </a:xfrm>
          <a:prstGeom prst="straightConnector1">
            <a:avLst/>
          </a:prstGeom>
          <a:noFill/>
          <a:ln cap="flat" cmpd="sng" w="19050">
            <a:solidFill>
              <a:srgbClr val="0B5394"/>
            </a:solidFill>
            <a:prstDash val="solid"/>
            <a:round/>
            <a:headEnd len="sm" w="sm" type="none"/>
            <a:tailEnd len="med" w="med" type="triangle"/>
          </a:ln>
        </p:spPr>
      </p:cxnSp>
      <p:cxnSp>
        <p:nvCxnSpPr>
          <p:cNvPr id="531" name="Google Shape;531;p17"/>
          <p:cNvCxnSpPr/>
          <p:nvPr/>
        </p:nvCxnSpPr>
        <p:spPr>
          <a:xfrm flipH="1" rot="10800000">
            <a:off x="5681400" y="2138325"/>
            <a:ext cx="744300" cy="3900"/>
          </a:xfrm>
          <a:prstGeom prst="straightConnector1">
            <a:avLst/>
          </a:prstGeom>
          <a:noFill/>
          <a:ln cap="flat" cmpd="sng" w="19050">
            <a:solidFill>
              <a:srgbClr val="0B5394"/>
            </a:solidFill>
            <a:prstDash val="solid"/>
            <a:round/>
            <a:headEnd len="sm" w="sm" type="none"/>
            <a:tailEnd len="med" w="med" type="triangle"/>
          </a:ln>
        </p:spPr>
      </p:cxnSp>
      <p:cxnSp>
        <p:nvCxnSpPr>
          <p:cNvPr id="532" name="Google Shape;532;p17"/>
          <p:cNvCxnSpPr>
            <a:stCxn id="529" idx="2"/>
            <a:endCxn id="533" idx="0"/>
          </p:cNvCxnSpPr>
          <p:nvPr/>
        </p:nvCxnSpPr>
        <p:spPr>
          <a:xfrm flipH="1">
            <a:off x="4263825" y="2772250"/>
            <a:ext cx="282300" cy="414900"/>
          </a:xfrm>
          <a:prstGeom prst="straightConnector1">
            <a:avLst/>
          </a:prstGeom>
          <a:noFill/>
          <a:ln cap="flat" cmpd="sng" w="19050">
            <a:solidFill>
              <a:srgbClr val="0B5394"/>
            </a:solidFill>
            <a:prstDash val="solid"/>
            <a:round/>
            <a:headEnd len="sm" w="sm" type="none"/>
            <a:tailEnd len="med" w="med" type="triangle"/>
          </a:ln>
        </p:spPr>
      </p:cxnSp>
      <p:cxnSp>
        <p:nvCxnSpPr>
          <p:cNvPr id="534" name="Google Shape;534;p17"/>
          <p:cNvCxnSpPr/>
          <p:nvPr/>
        </p:nvCxnSpPr>
        <p:spPr>
          <a:xfrm flipH="1" rot="10800000">
            <a:off x="5548663" y="1433900"/>
            <a:ext cx="531000" cy="238800"/>
          </a:xfrm>
          <a:prstGeom prst="straightConnector1">
            <a:avLst/>
          </a:prstGeom>
          <a:noFill/>
          <a:ln cap="flat" cmpd="sng" w="19050">
            <a:solidFill>
              <a:srgbClr val="0B5394"/>
            </a:solidFill>
            <a:prstDash val="solid"/>
            <a:round/>
            <a:headEnd len="sm" w="sm" type="none"/>
            <a:tailEnd len="med" w="med" type="triangle"/>
          </a:ln>
        </p:spPr>
      </p:cxnSp>
      <p:cxnSp>
        <p:nvCxnSpPr>
          <p:cNvPr id="535" name="Google Shape;535;p17"/>
          <p:cNvCxnSpPr>
            <a:stCxn id="529" idx="1"/>
            <a:endCxn id="536" idx="3"/>
          </p:cNvCxnSpPr>
          <p:nvPr/>
        </p:nvCxnSpPr>
        <p:spPr>
          <a:xfrm flipH="1">
            <a:off x="2928225" y="2197600"/>
            <a:ext cx="509700" cy="414000"/>
          </a:xfrm>
          <a:prstGeom prst="straightConnector1">
            <a:avLst/>
          </a:prstGeom>
          <a:noFill/>
          <a:ln cap="flat" cmpd="sng" w="19050">
            <a:solidFill>
              <a:srgbClr val="0B5394"/>
            </a:solidFill>
            <a:prstDash val="solid"/>
            <a:round/>
            <a:headEnd len="sm" w="sm" type="none"/>
            <a:tailEnd len="med" w="med" type="triangle"/>
          </a:ln>
        </p:spPr>
      </p:cxnSp>
      <p:sp>
        <p:nvSpPr>
          <p:cNvPr id="537" name="Google Shape;537;p17"/>
          <p:cNvSpPr/>
          <p:nvPr/>
        </p:nvSpPr>
        <p:spPr>
          <a:xfrm>
            <a:off x="787450" y="175525"/>
            <a:ext cx="31023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L</a:t>
            </a:r>
            <a:r>
              <a:rPr b="1" i="0" lang="en" sz="1000" u="none" cap="none" strike="noStrike">
                <a:solidFill>
                  <a:schemeClr val="dk1"/>
                </a:solidFill>
                <a:latin typeface="Comfortaa"/>
                <a:ea typeface="Comfortaa"/>
                <a:cs typeface="Comfortaa"/>
                <a:sym typeface="Comfortaa"/>
              </a:rPr>
              <a:t>iteracy, Language &amp; Communication:</a:t>
            </a:r>
            <a:endParaRPr b="1" i="0" sz="1000" u="none" cap="none" strike="noStrike">
              <a:solidFill>
                <a:schemeClr val="dk1"/>
              </a:solidFill>
              <a:latin typeface="Comfortaa"/>
              <a:ea typeface="Comfortaa"/>
              <a:cs typeface="Comfortaa"/>
              <a:sym typeface="Comfortaa"/>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Playscripts</a:t>
            </a:r>
            <a:endParaRPr b="0" i="0" sz="1400" u="none" cap="none" strike="noStrike">
              <a:solidFill>
                <a:srgbClr val="000000"/>
              </a:solidFill>
              <a:latin typeface="Arial"/>
              <a:ea typeface="Arial"/>
              <a:cs typeface="Arial"/>
              <a:sym typeface="Arial"/>
            </a:endParaRPr>
          </a:p>
          <a:p>
            <a:pPr indent="-292100" lvl="0" marL="457200" marR="0" rtl="0" algn="l">
              <a:lnSpc>
                <a:spcPct val="100000"/>
              </a:lnSpc>
              <a:spcBef>
                <a:spcPts val="0"/>
              </a:spcBef>
              <a:spcAft>
                <a:spcPts val="0"/>
              </a:spcAft>
              <a:buClr>
                <a:schemeClr val="dk1"/>
              </a:buClr>
              <a:buSzPts val="1000"/>
              <a:buFont typeface="Comfortaa"/>
              <a:buAutoNum type="arabicPeriod"/>
            </a:pPr>
            <a:r>
              <a:rPr b="0" i="0" lang="en" sz="1000" u="none" cap="none" strike="noStrike">
                <a:solidFill>
                  <a:schemeClr val="dk1"/>
                </a:solidFill>
                <a:latin typeface="Comfortaa"/>
                <a:ea typeface="Comfortaa"/>
                <a:cs typeface="Comfortaa"/>
                <a:sym typeface="Comfortaa"/>
              </a:rPr>
              <a:t>Formal letters</a:t>
            </a:r>
            <a:endParaRPr b="0" i="0" sz="1400" u="none" cap="none" strike="noStrike">
              <a:solidFill>
                <a:srgbClr val="000000"/>
              </a:solidFill>
              <a:latin typeface="Arial"/>
              <a:ea typeface="Arial"/>
              <a:cs typeface="Arial"/>
              <a:sym typeface="Arial"/>
            </a:endParaRPr>
          </a:p>
          <a:p>
            <a:pPr indent="0" lvl="0" marL="16510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Welsh: further past tense and opinions.</a:t>
            </a:r>
            <a:endParaRPr b="0" i="0" sz="1000" u="none" cap="none" strike="noStrike">
              <a:solidFill>
                <a:schemeClr val="dk1"/>
              </a:solidFill>
              <a:latin typeface="Comfortaa"/>
              <a:ea typeface="Comfortaa"/>
              <a:cs typeface="Comfortaa"/>
              <a:sym typeface="Comfortaa"/>
            </a:endParaRPr>
          </a:p>
        </p:txBody>
      </p:sp>
      <p:sp>
        <p:nvSpPr>
          <p:cNvPr id="538" name="Google Shape;538;p17"/>
          <p:cNvSpPr/>
          <p:nvPr/>
        </p:nvSpPr>
        <p:spPr>
          <a:xfrm>
            <a:off x="5960350" y="3044100"/>
            <a:ext cx="28299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Health &amp; Wellbeing:</a:t>
            </a:r>
            <a:endParaRPr b="1"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Jigsaw</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rPr b="0" i="0" lang="en" sz="1100" u="none" cap="none" strike="noStrike">
                <a:solidFill>
                  <a:schemeClr val="dk1"/>
                </a:solidFill>
                <a:latin typeface="Comfortaa"/>
                <a:ea typeface="Comfortaa"/>
                <a:cs typeface="Comfortaa"/>
                <a:sym typeface="Comfortaa"/>
              </a:rPr>
              <a:t>PE – striking and fielding. </a:t>
            </a:r>
            <a:endParaRPr b="0" i="0" sz="1100" u="none" cap="none" strike="noStrike">
              <a:solidFill>
                <a:schemeClr val="dk1"/>
              </a:solidFill>
              <a:latin typeface="Comfortaa"/>
              <a:ea typeface="Comfortaa"/>
              <a:cs typeface="Comfortaa"/>
              <a:sym typeface="Comfortaa"/>
            </a:endParaRPr>
          </a:p>
        </p:txBody>
      </p:sp>
      <p:sp>
        <p:nvSpPr>
          <p:cNvPr id="533" name="Google Shape;533;p17"/>
          <p:cNvSpPr/>
          <p:nvPr/>
        </p:nvSpPr>
        <p:spPr>
          <a:xfrm>
            <a:off x="3155750" y="3187025"/>
            <a:ext cx="2216400" cy="1095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Comfortaa"/>
                <a:ea typeface="Comfortaa"/>
                <a:cs typeface="Comfortaa"/>
                <a:sym typeface="Comfortaa"/>
              </a:rPr>
              <a:t>Science and Technology:</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Science – healthy body and body process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Technology - structures</a:t>
            </a:r>
            <a:endParaRPr b="0" i="0" sz="1100" u="none" cap="none" strike="noStrike">
              <a:solidFill>
                <a:schemeClr val="dk1"/>
              </a:solidFill>
              <a:latin typeface="Comfortaa"/>
              <a:ea typeface="Comfortaa"/>
              <a:cs typeface="Comfortaa"/>
              <a:sym typeface="Comfortaa"/>
            </a:endParaRPr>
          </a:p>
        </p:txBody>
      </p:sp>
      <p:sp>
        <p:nvSpPr>
          <p:cNvPr id="536" name="Google Shape;536;p17"/>
          <p:cNvSpPr/>
          <p:nvPr/>
        </p:nvSpPr>
        <p:spPr>
          <a:xfrm>
            <a:off x="166975" y="1710400"/>
            <a:ext cx="2761200" cy="1802100"/>
          </a:xfrm>
          <a:prstGeom prst="roundRect">
            <a:avLst>
              <a:gd fmla="val 16667" name="adj"/>
            </a:avLst>
          </a:prstGeom>
          <a:solidFill>
            <a:srgbClr val="F4CCCC"/>
          </a:solidFill>
          <a:ln cap="flat" cmpd="sng" w="28575">
            <a:solidFill>
              <a:srgbClr val="98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Comfortaa"/>
                <a:ea typeface="Comfortaa"/>
                <a:cs typeface="Comfortaa"/>
                <a:sym typeface="Comfortaa"/>
              </a:rPr>
              <a:t>Inquiry description:</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Pupils will explore the use of drama, media and theatre to show key issues, relationships between characters and how drama techniques can be used to convey emotions and feelings. Pupils will design and make stage props and perform a show to a large audience.</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sp>
        <p:nvSpPr>
          <p:cNvPr id="539" name="Google Shape;539;p17"/>
          <p:cNvSpPr/>
          <p:nvPr/>
        </p:nvSpPr>
        <p:spPr>
          <a:xfrm>
            <a:off x="6079675" y="157300"/>
            <a:ext cx="2829900" cy="12570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 sz="1100" u="none" cap="none" strike="noStrike">
                <a:solidFill>
                  <a:schemeClr val="dk1"/>
                </a:solidFill>
                <a:latin typeface="Comfortaa"/>
                <a:ea typeface="Comfortaa"/>
                <a:cs typeface="Comfortaa"/>
                <a:sym typeface="Comfortaa"/>
              </a:rPr>
              <a:t>Numeracy:</a:t>
            </a:r>
            <a:endParaRPr b="0" i="0" sz="1400" u="none" cap="none" strike="noStrike">
              <a:solidFill>
                <a:srgbClr val="000000"/>
              </a:solidFill>
              <a:latin typeface="Arial"/>
              <a:ea typeface="Arial"/>
              <a:cs typeface="Arial"/>
              <a:sym typeface="Arial"/>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Perimeter, area and volume.</a:t>
            </a:r>
            <a:endParaRPr b="0" i="0" sz="1400" u="none" cap="none" strike="noStrike">
              <a:solidFill>
                <a:srgbClr val="000000"/>
              </a:solidFill>
              <a:latin typeface="Arial"/>
              <a:ea typeface="Arial"/>
              <a:cs typeface="Arial"/>
              <a:sym typeface="Arial"/>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Measure – time</a:t>
            </a:r>
            <a:endParaRPr b="0" i="0" sz="1400" u="none" cap="none" strike="noStrike">
              <a:solidFill>
                <a:srgbClr val="000000"/>
              </a:solidFill>
              <a:latin typeface="Arial"/>
              <a:ea typeface="Arial"/>
              <a:cs typeface="Arial"/>
              <a:sym typeface="Arial"/>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Measure – converting units</a:t>
            </a:r>
            <a:endParaRPr b="0" i="0" sz="1400" u="none" cap="none" strike="noStrike">
              <a:solidFill>
                <a:srgbClr val="000000"/>
              </a:solidFill>
              <a:latin typeface="Arial"/>
              <a:ea typeface="Arial"/>
              <a:cs typeface="Arial"/>
              <a:sym typeface="Arial"/>
            </a:endParaRPr>
          </a:p>
          <a:p>
            <a:pPr indent="-298450" lvl="0" marL="457200" marR="0" rtl="0" algn="l">
              <a:lnSpc>
                <a:spcPct val="100000"/>
              </a:lnSpc>
              <a:spcBef>
                <a:spcPts val="0"/>
              </a:spcBef>
              <a:spcAft>
                <a:spcPts val="0"/>
              </a:spcAft>
              <a:buClr>
                <a:schemeClr val="dk1"/>
              </a:buClr>
              <a:buSzPts val="1100"/>
              <a:buFont typeface="Comfortaa"/>
              <a:buAutoNum type="arabicPeriod"/>
            </a:pPr>
            <a:r>
              <a:rPr b="0" i="0" lang="en" sz="1100" u="none" cap="none" strike="noStrike">
                <a:solidFill>
                  <a:schemeClr val="dk1"/>
                </a:solidFill>
                <a:latin typeface="Comfortaa"/>
                <a:ea typeface="Comfortaa"/>
                <a:cs typeface="Comfortaa"/>
                <a:sym typeface="Comfortaa"/>
              </a:rPr>
              <a:t>Geometry – shape, position and direction</a:t>
            </a:r>
            <a:endParaRPr b="0" i="0" sz="1400" u="none" cap="none" strike="noStrike">
              <a:solidFill>
                <a:srgbClr val="000000"/>
              </a:solidFill>
              <a:latin typeface="Arial"/>
              <a:ea typeface="Arial"/>
              <a:cs typeface="Arial"/>
              <a:sym typeface="Arial"/>
            </a:endParaRPr>
          </a:p>
        </p:txBody>
      </p:sp>
      <p:sp>
        <p:nvSpPr>
          <p:cNvPr id="540" name="Google Shape;540;p17"/>
          <p:cNvSpPr/>
          <p:nvPr/>
        </p:nvSpPr>
        <p:spPr>
          <a:xfrm>
            <a:off x="6517450" y="1598344"/>
            <a:ext cx="24624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Comfortaa"/>
                <a:ea typeface="Comfortaa"/>
                <a:cs typeface="Comfortaa"/>
                <a:sym typeface="Comfortaa"/>
              </a:rPr>
              <a:t>Digital skills: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It’s Good to Talk and Let’s Create</a:t>
            </a:r>
            <a:endParaRPr b="0" i="0" sz="1000" u="none" cap="none" strike="noStrike">
              <a:solidFill>
                <a:schemeClr val="dk1"/>
              </a:solidFill>
              <a:latin typeface="Comfortaa"/>
              <a:ea typeface="Comfortaa"/>
              <a:cs typeface="Comfortaa"/>
              <a:sym typeface="Comfortaa"/>
            </a:endParaRPr>
          </a:p>
        </p:txBody>
      </p:sp>
      <p:cxnSp>
        <p:nvCxnSpPr>
          <p:cNvPr id="541" name="Google Shape;541;p17"/>
          <p:cNvCxnSpPr/>
          <p:nvPr/>
        </p:nvCxnSpPr>
        <p:spPr>
          <a:xfrm>
            <a:off x="5620000" y="2695550"/>
            <a:ext cx="355800" cy="483900"/>
          </a:xfrm>
          <a:prstGeom prst="straightConnector1">
            <a:avLst/>
          </a:prstGeom>
          <a:noFill/>
          <a:ln cap="flat" cmpd="sng" w="19050">
            <a:solidFill>
              <a:srgbClr val="0B5394"/>
            </a:solidFill>
            <a:prstDash val="solid"/>
            <a:round/>
            <a:headEnd len="sm" w="sm" type="none"/>
            <a:tailEnd len="med" w="med" type="triangle"/>
          </a:ln>
        </p:spPr>
      </p:cxnSp>
      <p:sp>
        <p:nvSpPr>
          <p:cNvPr id="542" name="Google Shape;542;p17"/>
          <p:cNvSpPr/>
          <p:nvPr/>
        </p:nvSpPr>
        <p:spPr>
          <a:xfrm>
            <a:off x="978500" y="4435554"/>
            <a:ext cx="7352400" cy="615000"/>
          </a:xfrm>
          <a:prstGeom prst="roundRect">
            <a:avLst>
              <a:gd fmla="val 16667" name="adj"/>
            </a:avLst>
          </a:prstGeom>
          <a:solidFill>
            <a:srgbClr val="C9DAF8"/>
          </a:solidFill>
          <a:ln cap="flat" cmpd="sng" w="1905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200"/>
              <a:buFont typeface="Arial"/>
              <a:buNone/>
            </a:pPr>
            <a:r>
              <a:rPr b="1" i="0" lang="en" sz="1200" u="none" cap="none" strike="noStrike">
                <a:solidFill>
                  <a:schemeClr val="dk1"/>
                </a:solidFill>
                <a:latin typeface="Comfortaa"/>
                <a:ea typeface="Comfortaa"/>
                <a:cs typeface="Comfortaa"/>
                <a:sym typeface="Comfortaa"/>
              </a:rPr>
              <a:t>Other Experiences: </a:t>
            </a:r>
            <a:r>
              <a:rPr b="0" i="0" lang="en" sz="1200" u="none" cap="none" strike="noStrike">
                <a:solidFill>
                  <a:schemeClr val="dk1"/>
                </a:solidFill>
                <a:latin typeface="Comfortaa"/>
                <a:ea typeface="Comfortaa"/>
                <a:cs typeface="Comfortaa"/>
                <a:sym typeface="Comfortaa"/>
              </a:rPr>
              <a:t>End of year show (production), residential trip to Llangrannog, visit to Llanishen reservoir.  </a:t>
            </a:r>
            <a:endParaRPr b="0" i="0" sz="12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Comfortaa"/>
              <a:ea typeface="Comfortaa"/>
              <a:cs typeface="Comfortaa"/>
              <a:sym typeface="Comfortaa"/>
            </a:endParaRPr>
          </a:p>
        </p:txBody>
      </p:sp>
      <p:sp>
        <p:nvSpPr>
          <p:cNvPr id="543" name="Google Shape;543;p17"/>
          <p:cNvSpPr/>
          <p:nvPr/>
        </p:nvSpPr>
        <p:spPr>
          <a:xfrm>
            <a:off x="3968050" y="85075"/>
            <a:ext cx="1992300" cy="1149300"/>
          </a:xfrm>
          <a:prstGeom prst="roundRect">
            <a:avLst>
              <a:gd fmla="val 16667" name="adj"/>
            </a:avLst>
          </a:prstGeom>
          <a:solidFill>
            <a:srgbClr val="C9DAF8"/>
          </a:solidFill>
          <a:ln cap="flat" cmpd="sng" w="28575">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 sz="1000" u="none" cap="none" strike="noStrike">
                <a:solidFill>
                  <a:schemeClr val="dk1"/>
                </a:solidFill>
                <a:latin typeface="Comfortaa"/>
                <a:ea typeface="Comfortaa"/>
                <a:cs typeface="Comfortaa"/>
                <a:sym typeface="Comfortaa"/>
              </a:rPr>
              <a:t>Key concepts: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000"/>
              <a:buFont typeface="Arial"/>
              <a:buNone/>
            </a:pPr>
            <a:r>
              <a:rPr b="0" i="0" lang="en" sz="1000" u="none" cap="none" strike="noStrike">
                <a:solidFill>
                  <a:schemeClr val="dk1"/>
                </a:solidFill>
                <a:latin typeface="Comfortaa"/>
                <a:ea typeface="Comfortaa"/>
                <a:cs typeface="Comfortaa"/>
                <a:sym typeface="Comfortaa"/>
              </a:rPr>
              <a:t>Relationships, interpretations, audience, performance.</a:t>
            </a:r>
            <a:endParaRPr b="0" i="0" sz="10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1"/>
              </a:solidFill>
              <a:latin typeface="Comfortaa"/>
              <a:ea typeface="Comfortaa"/>
              <a:cs typeface="Comfortaa"/>
              <a:sym typeface="Comfortaa"/>
            </a:endParaRPr>
          </a:p>
        </p:txBody>
      </p:sp>
      <p:cxnSp>
        <p:nvCxnSpPr>
          <p:cNvPr id="544" name="Google Shape;544;p17"/>
          <p:cNvCxnSpPr>
            <a:endCxn id="543" idx="2"/>
          </p:cNvCxnSpPr>
          <p:nvPr/>
        </p:nvCxnSpPr>
        <p:spPr>
          <a:xfrm rot="10800000">
            <a:off x="4964200" y="1234375"/>
            <a:ext cx="5100" cy="393000"/>
          </a:xfrm>
          <a:prstGeom prst="straightConnector1">
            <a:avLst/>
          </a:prstGeom>
          <a:noFill/>
          <a:ln cap="flat" cmpd="sng" w="19050">
            <a:solidFill>
              <a:srgbClr val="0B5394"/>
            </a:solidFill>
            <a:prstDash val="solid"/>
            <a:round/>
            <a:headEnd len="sm" w="sm" type="none"/>
            <a:tailEnd len="med" w="med" type="triangle"/>
          </a:ln>
        </p:spPr>
      </p:cxn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FE2F3"/>
        </a:solidFill>
      </p:bgPr>
    </p:bg>
    <p:spTree>
      <p:nvGrpSpPr>
        <p:cNvPr id="548" name="Shape 548"/>
        <p:cNvGrpSpPr/>
        <p:nvPr/>
      </p:nvGrpSpPr>
      <p:grpSpPr>
        <a:xfrm>
          <a:off x="0" y="0"/>
          <a:ext cx="0" cy="0"/>
          <a:chOff x="0" y="0"/>
          <a:chExt cx="0" cy="0"/>
        </a:xfrm>
      </p:grpSpPr>
      <p:pic>
        <p:nvPicPr>
          <p:cNvPr id="549" name="Google Shape;549;g367cceaeb2e_0_7"/>
          <p:cNvPicPr preferRelativeResize="0"/>
          <p:nvPr/>
        </p:nvPicPr>
        <p:blipFill rotWithShape="1">
          <a:blip r:embed="rId3">
            <a:alphaModFix/>
          </a:blip>
          <a:srcRect b="0" l="0" r="0" t="0"/>
          <a:stretch/>
        </p:blipFill>
        <p:spPr>
          <a:xfrm>
            <a:off x="-8327" y="0"/>
            <a:ext cx="9144000" cy="5126676"/>
          </a:xfrm>
          <a:prstGeom prst="rect">
            <a:avLst/>
          </a:prstGeom>
          <a:noFill/>
          <a:ln>
            <a:noFill/>
          </a:ln>
        </p:spPr>
      </p:pic>
      <p:pic>
        <p:nvPicPr>
          <p:cNvPr id="550" name="Google Shape;550;g367cceaeb2e_0_7"/>
          <p:cNvPicPr preferRelativeResize="0"/>
          <p:nvPr/>
        </p:nvPicPr>
        <p:blipFill rotWithShape="1">
          <a:blip r:embed="rId4">
            <a:alphaModFix/>
          </a:blip>
          <a:srcRect b="0" l="0" r="0" t="0"/>
          <a:stretch/>
        </p:blipFill>
        <p:spPr>
          <a:xfrm>
            <a:off x="528475" y="140400"/>
            <a:ext cx="3708222" cy="4892251"/>
          </a:xfrm>
          <a:prstGeom prst="rect">
            <a:avLst/>
          </a:prstGeom>
          <a:noFill/>
          <a:ln>
            <a:noFill/>
          </a:ln>
        </p:spPr>
      </p:pic>
      <p:pic>
        <p:nvPicPr>
          <p:cNvPr id="551" name="Google Shape;551;g367cceaeb2e_0_7"/>
          <p:cNvPicPr preferRelativeResize="0"/>
          <p:nvPr/>
        </p:nvPicPr>
        <p:blipFill rotWithShape="1">
          <a:blip r:embed="rId5">
            <a:alphaModFix/>
          </a:blip>
          <a:srcRect b="0" l="0" r="0" t="0"/>
          <a:stretch/>
        </p:blipFill>
        <p:spPr>
          <a:xfrm>
            <a:off x="4409422" y="387447"/>
            <a:ext cx="4251750" cy="20916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Antonio template">
  <a:themeElements>
    <a:clrScheme name="Custom 347">
      <a:dk1>
        <a:srgbClr val="677480"/>
      </a:dk1>
      <a:lt1>
        <a:srgbClr val="FFFFFF"/>
      </a:lt1>
      <a:dk2>
        <a:srgbClr val="2185C5"/>
      </a:dk2>
      <a:lt2>
        <a:srgbClr val="DEE2E6"/>
      </a:lt2>
      <a:accent1>
        <a:srgbClr val="2185C5"/>
      </a:accent1>
      <a:accent2>
        <a:srgbClr val="7ECEFD"/>
      </a:accent2>
      <a:accent3>
        <a:srgbClr val="F20253"/>
      </a:accent3>
      <a:accent4>
        <a:srgbClr val="FF9715"/>
      </a:accent4>
      <a:accent5>
        <a:srgbClr val="1C3AA9"/>
      </a:accent5>
      <a:accent6>
        <a:srgbClr val="97ABBC"/>
      </a:accent6>
      <a:hlink>
        <a:srgbClr val="2185C5"/>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TA</dc:creator>
</cp:coreProperties>
</file>