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Lst>
  <p:sldSz cy="5143500" cx="9144000"/>
  <p:notesSz cx="6858000" cy="9144000"/>
  <p:embeddedFontLst>
    <p:embeddedFont>
      <p:font typeface="Raleway"/>
      <p:regular r:id="rId43"/>
      <p:bold r:id="rId44"/>
      <p:italic r:id="rId45"/>
      <p:boldItalic r:id="rId46"/>
    </p:embeddedFont>
    <p:embeddedFont>
      <p:font typeface="Raleway SemiBold"/>
      <p:regular r:id="rId47"/>
      <p:bold r:id="rId48"/>
      <p:italic r:id="rId49"/>
      <p:boldItalic r:id="rId50"/>
    </p:embeddedFont>
    <p:embeddedFont>
      <p:font typeface="Lato"/>
      <p:regular r:id="rId51"/>
      <p:bold r:id="rId52"/>
      <p:italic r:id="rId53"/>
      <p:boldItalic r:id="rId54"/>
    </p:embeddedFont>
    <p:embeddedFont>
      <p:font typeface="Delius"/>
      <p:regular r:id="rId55"/>
    </p:embeddedFont>
    <p:embeddedFont>
      <p:font typeface="Comfortaa"/>
      <p:regular r:id="rId56"/>
      <p:bold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58" roundtripDataSignature="AMtx7mgon5glJFNDPEl3DyF8fS5/7hE7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656F254-EC98-4ECA-A0B8-83386190EF86}">
  <a:tblStyle styleId="{3656F254-EC98-4ECA-A0B8-83386190EF86}"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font" Target="fonts/Raleway-bold.fntdata"/><Relationship Id="rId43" Type="http://schemas.openxmlformats.org/officeDocument/2006/relationships/font" Target="fonts/Raleway-regular.fntdata"/><Relationship Id="rId46" Type="http://schemas.openxmlformats.org/officeDocument/2006/relationships/font" Target="fonts/Raleway-boldItalic.fntdata"/><Relationship Id="rId45" Type="http://schemas.openxmlformats.org/officeDocument/2006/relationships/font" Target="fonts/Raleway-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RalewaySemiBold-bold.fntdata"/><Relationship Id="rId47" Type="http://schemas.openxmlformats.org/officeDocument/2006/relationships/font" Target="fonts/RalewaySemiBold-regular.fntdata"/><Relationship Id="rId49" Type="http://schemas.openxmlformats.org/officeDocument/2006/relationships/font" Target="fonts/RalewaySemiBold-italic.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font" Target="fonts/Lato-regular.fntdata"/><Relationship Id="rId50" Type="http://schemas.openxmlformats.org/officeDocument/2006/relationships/font" Target="fonts/RalewaySemiBold-boldItalic.fntdata"/><Relationship Id="rId53" Type="http://schemas.openxmlformats.org/officeDocument/2006/relationships/font" Target="fonts/Lato-italic.fntdata"/><Relationship Id="rId52" Type="http://schemas.openxmlformats.org/officeDocument/2006/relationships/font" Target="fonts/Lato-bold.fntdata"/><Relationship Id="rId11" Type="http://schemas.openxmlformats.org/officeDocument/2006/relationships/slide" Target="slides/slide4.xml"/><Relationship Id="rId55" Type="http://schemas.openxmlformats.org/officeDocument/2006/relationships/font" Target="fonts/Delius-regular.fntdata"/><Relationship Id="rId10" Type="http://schemas.openxmlformats.org/officeDocument/2006/relationships/slide" Target="slides/slide3.xml"/><Relationship Id="rId54" Type="http://schemas.openxmlformats.org/officeDocument/2006/relationships/font" Target="fonts/Lato-boldItalic.fntdata"/><Relationship Id="rId13" Type="http://schemas.openxmlformats.org/officeDocument/2006/relationships/slide" Target="slides/slide6.xml"/><Relationship Id="rId57" Type="http://schemas.openxmlformats.org/officeDocument/2006/relationships/font" Target="fonts/Comfortaa-bold.fntdata"/><Relationship Id="rId12" Type="http://schemas.openxmlformats.org/officeDocument/2006/relationships/slide" Target="slides/slide5.xml"/><Relationship Id="rId56" Type="http://schemas.openxmlformats.org/officeDocument/2006/relationships/font" Target="fonts/Comfortaa-regular.fntdata"/><Relationship Id="rId15" Type="http://schemas.openxmlformats.org/officeDocument/2006/relationships/slide" Target="slides/slide8.xml"/><Relationship Id="rId14" Type="http://schemas.openxmlformats.org/officeDocument/2006/relationships/slide" Target="slides/slide7.xml"/><Relationship Id="rId58" Type="http://customschemas.google.com/relationships/presentationmetadata" Target="meta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2" name="Google Shape;22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3fa4709eccf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g3fa4709eccf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7cd826371e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2" name="Google Shape;242;g27cd826371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Sean</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36ed8b41a72_0_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g36ed8b41a72_0_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6ed8b41a72_0_8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g36ed8b41a72_0_8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36ed8b41a72_0_8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g36ed8b41a72_0_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3fa4709eccf_0_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6" name="Google Shape;276;g3fa4709eccf_0_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3fa4709eccf_0_1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5" name="Google Shape;285;g3fa4709eccf_0_1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3fa4709eccf_0_25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3" name="Google Shape;293;g3fa4709eccf_0_2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3fa4709eccf_0_36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1" name="Google Shape;301;g3fa4709eccf_0_3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3fa4709eccf_0_47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g3fa4709eccf_0_4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3fa61035ab0_1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g3fa61035ab0_1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3fa4709eccf_0_5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6" name="Google Shape;326;g3fa4709eccf_0_5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1" name="Google Shape;34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3fa61035ab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g3fa61035ab0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4" name="Google Shape;37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Ella</a:t>
            </a:r>
            <a:br>
              <a:rPr lang="en"/>
            </a:b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br>
              <a:rPr lang="en"/>
            </a:br>
            <a:br>
              <a:rPr lang="en"/>
            </a:br>
            <a:r>
              <a:rPr lang="en"/>
              <a:t>Registration and morning activity (Literacy or Maths based)</a:t>
            </a:r>
            <a:endParaRPr/>
          </a:p>
          <a:p>
            <a:pPr indent="0" lvl="0" marL="0" rtl="0" algn="l">
              <a:lnSpc>
                <a:spcPct val="100000"/>
              </a:lnSpc>
              <a:spcBef>
                <a:spcPts val="0"/>
              </a:spcBef>
              <a:spcAft>
                <a:spcPts val="0"/>
              </a:spcAft>
              <a:buSzPts val="1100"/>
              <a:buNone/>
            </a:pPr>
            <a:r>
              <a:rPr lang="en"/>
              <a:t>Helpwr Heddiw (Welsh Oracy) </a:t>
            </a:r>
            <a:endParaRPr/>
          </a:p>
          <a:p>
            <a:pPr indent="0" lvl="0" marL="0" rtl="0" algn="l">
              <a:lnSpc>
                <a:spcPct val="100000"/>
              </a:lnSpc>
              <a:spcBef>
                <a:spcPts val="0"/>
              </a:spcBef>
              <a:spcAft>
                <a:spcPts val="0"/>
              </a:spcAft>
              <a:buSzPts val="1100"/>
              <a:buNone/>
            </a:pPr>
            <a:r>
              <a:rPr lang="en"/>
              <a:t>Literacy Lesson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
              <a:t>Break time (10.30 – 10.45)</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
              <a:t>Maths Lesson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
              <a:t>Lunchtime (12.30 – 1.30)</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
              <a:t>Reading Lesson</a:t>
            </a:r>
            <a:endParaRPr/>
          </a:p>
          <a:p>
            <a:pPr indent="0" lvl="0" marL="0" rtl="0" algn="l">
              <a:lnSpc>
                <a:spcPct val="100000"/>
              </a:lnSpc>
              <a:spcBef>
                <a:spcPts val="0"/>
              </a:spcBef>
              <a:spcAft>
                <a:spcPts val="0"/>
              </a:spcAft>
              <a:buSzPts val="1100"/>
              <a:buNone/>
            </a:pPr>
            <a:r>
              <a:rPr lang="en"/>
              <a:t>Inquiry Sessions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
              <a:t>Assembly/Class Reader Storytime</a:t>
            </a:r>
            <a:endParaRPr/>
          </a:p>
          <a:p>
            <a:pPr indent="0" lvl="0" marL="0" rtl="0" algn="l">
              <a:lnSpc>
                <a:spcPct val="100000"/>
              </a:lnSpc>
              <a:spcBef>
                <a:spcPts val="0"/>
              </a:spcBef>
              <a:spcAft>
                <a:spcPts val="0"/>
              </a:spcAft>
              <a:buSzPts val="1100"/>
              <a:buNone/>
            </a:pPr>
            <a:br>
              <a:rPr lang="en"/>
            </a:br>
            <a:br>
              <a:rPr lang="en"/>
            </a:b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3fa4709eccf_0_6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9" name="Google Shape;389;g3fa4709eccf_0_6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SL</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g3fa4709eccf_0_7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7" name="Google Shape;397;g3fa4709eccf_0_7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3fa4709eccf_0_8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5" name="Google Shape;405;g3fa4709eccf_0_8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g3fa4709eccf_0_8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3" name="Google Shape;413;g3fa4709eccf_0_8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3fa4709eccf_0_9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2" name="Google Shape;422;g3fa4709eccf_0_9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g3fa4709eccf_0_103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0" name="Google Shape;430;g3fa4709eccf_0_10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g3fa61035ab0_0_166: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8" name="Google Shape;438;g3fa61035ab0_0_1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g3fa4709eccf_0_1401: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8" name="Google Shape;448;g3fa4709eccf_0_140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g3fa4709eccf_0_118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8" name="Google Shape;458;g3fa4709eccf_0_118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g3fa4709eccf_0_1295: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6" name="Google Shape;466;g3fa4709eccf_0_129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4" name="Google Shape;47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2" name="Google Shape;482;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
              <a:t>Ella</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3fa61035ab0_0_3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7" name="Google Shape;497;g3fa61035ab0_0_3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Sean</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g3fa61035ab0_0_48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9" name="Google Shape;519;g3fa61035ab0_0_48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Ella</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g3fa61035ab0_0_50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1" name="Google Shape;541;g3fa61035ab0_0_50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2" name="Google Shape;562;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g36ed8b41a72_0_150"/>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36ed8b41a72_0_150"/>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6" name="Google Shape;16;g36ed8b41a72_0_150"/>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7" name="Google Shape;17;g36ed8b41a72_0_150"/>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g36ed8b41a72_0_150"/>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g36ed8b41a72_0_150"/>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g36ed8b41a72_0_150"/>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25"/>
          <p:cNvSpPr txBox="1"/>
          <p:nvPr>
            <p:ph type="title"/>
          </p:nvPr>
        </p:nvSpPr>
        <p:spPr>
          <a:xfrm>
            <a:off x="311700" y="2150850"/>
            <a:ext cx="85203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3" name="Google Shape;23;p2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4" name="Shape 24"/>
        <p:cNvGrpSpPr/>
        <p:nvPr/>
      </p:nvGrpSpPr>
      <p:grpSpPr>
        <a:xfrm>
          <a:off x="0" y="0"/>
          <a:ext cx="0" cy="0"/>
          <a:chOff x="0" y="0"/>
          <a:chExt cx="0" cy="0"/>
        </a:xfrm>
      </p:grpSpPr>
      <p:sp>
        <p:nvSpPr>
          <p:cNvPr id="25" name="Google Shape;25;p26"/>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26"/>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7" name="Google Shape;27;p2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 name="Shape 28"/>
        <p:cNvGrpSpPr/>
        <p:nvPr/>
      </p:nvGrpSpPr>
      <p:grpSpPr>
        <a:xfrm>
          <a:off x="0" y="0"/>
          <a:ext cx="0" cy="0"/>
          <a:chOff x="0" y="0"/>
          <a:chExt cx="0" cy="0"/>
        </a:xfrm>
      </p:grpSpPr>
      <p:sp>
        <p:nvSpPr>
          <p:cNvPr id="29" name="Google Shape;29;p27"/>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 name="Google Shape;30;p2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2" name="Google Shape;32;p2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28"/>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 name="Google Shape;35;p2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2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8" name="Google Shape;38;p2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 name="Google Shape;39;p2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0" name="Shape 40"/>
        <p:cNvGrpSpPr/>
        <p:nvPr/>
      </p:nvGrpSpPr>
      <p:grpSpPr>
        <a:xfrm>
          <a:off x="0" y="0"/>
          <a:ext cx="0" cy="0"/>
          <a:chOff x="0" y="0"/>
          <a:chExt cx="0" cy="0"/>
        </a:xfrm>
      </p:grpSpPr>
      <p:sp>
        <p:nvSpPr>
          <p:cNvPr id="41" name="Google Shape;41;p3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2" name="Google Shape;42;p3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3" name="Shape 43"/>
        <p:cNvGrpSpPr/>
        <p:nvPr/>
      </p:nvGrpSpPr>
      <p:grpSpPr>
        <a:xfrm>
          <a:off x="0" y="0"/>
          <a:ext cx="0" cy="0"/>
          <a:chOff x="0" y="0"/>
          <a:chExt cx="0" cy="0"/>
        </a:xfrm>
      </p:grpSpPr>
      <p:sp>
        <p:nvSpPr>
          <p:cNvPr id="44" name="Google Shape;44;p31"/>
          <p:cNvSpPr/>
          <p:nvPr/>
        </p:nvSpPr>
        <p:spPr>
          <a:xfrm>
            <a:off x="4572000" y="-125"/>
            <a:ext cx="4572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6" name="Google Shape;46;p3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7" name="Google Shape;47;p3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8" name="Google Shape;48;p3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3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51" name="Google Shape;51;p3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33"/>
          <p:cNvSpPr txBox="1"/>
          <p:nvPr>
            <p:ph hasCustomPrompt="1" type="title"/>
          </p:nvPr>
        </p:nvSpPr>
        <p:spPr>
          <a:xfrm>
            <a:off x="311700" y="1106125"/>
            <a:ext cx="85203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4" name="Google Shape;54;p33"/>
          <p:cNvSpPr txBox="1"/>
          <p:nvPr>
            <p:ph idx="1" type="body"/>
          </p:nvPr>
        </p:nvSpPr>
        <p:spPr>
          <a:xfrm>
            <a:off x="311700" y="3152225"/>
            <a:ext cx="85203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5" name="Google Shape;55;p3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3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58" name="Shape 58"/>
        <p:cNvGrpSpPr/>
        <p:nvPr/>
      </p:nvGrpSpPr>
      <p:grpSpPr>
        <a:xfrm>
          <a:off x="0" y="0"/>
          <a:ext cx="0" cy="0"/>
          <a:chOff x="0" y="0"/>
          <a:chExt cx="0" cy="0"/>
        </a:xfrm>
      </p:grpSpPr>
      <p:sp>
        <p:nvSpPr>
          <p:cNvPr id="59" name="Google Shape;59;g3fa4709eccf_0_7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0" name="Google Shape;60;g3fa4709eccf_0_7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1" name="Google Shape;61;g3fa4709eccf_0_7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62" name="Shape 62"/>
        <p:cNvGrpSpPr/>
        <p:nvPr/>
      </p:nvGrpSpPr>
      <p:grpSpPr>
        <a:xfrm>
          <a:off x="0" y="0"/>
          <a:ext cx="0" cy="0"/>
          <a:chOff x="0" y="0"/>
          <a:chExt cx="0" cy="0"/>
        </a:xfrm>
      </p:grpSpPr>
      <p:sp>
        <p:nvSpPr>
          <p:cNvPr id="63" name="Google Shape;63;g3fa4709eccf_0_147"/>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4" name="Google Shape;64;g3fa4709eccf_0_147"/>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5" name="Google Shape;65;g3fa4709eccf_0_14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2">
    <p:spTree>
      <p:nvGrpSpPr>
        <p:cNvPr id="66" name="Shape 66"/>
        <p:cNvGrpSpPr/>
        <p:nvPr/>
      </p:nvGrpSpPr>
      <p:grpSpPr>
        <a:xfrm>
          <a:off x="0" y="0"/>
          <a:ext cx="0" cy="0"/>
          <a:chOff x="0" y="0"/>
          <a:chExt cx="0" cy="0"/>
        </a:xfrm>
      </p:grpSpPr>
      <p:sp>
        <p:nvSpPr>
          <p:cNvPr id="67" name="Google Shape;67;g3fa4709eccf_0_363"/>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8" name="Google Shape;68;g3fa4709eccf_0_363"/>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9" name="Google Shape;69;g3fa4709eccf_0_36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74" name="Shape 74"/>
        <p:cNvGrpSpPr/>
        <p:nvPr/>
      </p:nvGrpSpPr>
      <p:grpSpPr>
        <a:xfrm>
          <a:off x="0" y="0"/>
          <a:ext cx="0" cy="0"/>
          <a:chOff x="0" y="0"/>
          <a:chExt cx="0" cy="0"/>
        </a:xfrm>
      </p:grpSpPr>
      <p:sp>
        <p:nvSpPr>
          <p:cNvPr id="75" name="Google Shape;75;p22"/>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22"/>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77" name="Google Shape;77;p22"/>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78" name="Google Shape;78;p22"/>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22"/>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22"/>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2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1">
    <p:spTree>
      <p:nvGrpSpPr>
        <p:cNvPr id="82" name="Shape 82"/>
        <p:cNvGrpSpPr/>
        <p:nvPr/>
      </p:nvGrpSpPr>
      <p:grpSpPr>
        <a:xfrm>
          <a:off x="0" y="0"/>
          <a:ext cx="0" cy="0"/>
          <a:chOff x="0" y="0"/>
          <a:chExt cx="0" cy="0"/>
        </a:xfrm>
      </p:grpSpPr>
      <p:sp>
        <p:nvSpPr>
          <p:cNvPr id="83" name="Google Shape;83;g2fe91d7d4fd_2_144"/>
          <p:cNvSpPr/>
          <p:nvPr/>
        </p:nvSpPr>
        <p:spPr>
          <a:xfrm>
            <a:off x="5203188" y="3304363"/>
            <a:ext cx="4205930" cy="2291529"/>
          </a:xfrm>
          <a:custGeom>
            <a:rect b="b" l="l" r="r" t="t"/>
            <a:pathLst>
              <a:path extrusionOk="0" h="14261" w="26175">
                <a:moveTo>
                  <a:pt x="21312" y="0"/>
                </a:moveTo>
                <a:cubicBezTo>
                  <a:pt x="20977" y="0"/>
                  <a:pt x="20642" y="41"/>
                  <a:pt x="20313" y="99"/>
                </a:cubicBezTo>
                <a:cubicBezTo>
                  <a:pt x="19331" y="273"/>
                  <a:pt x="18260" y="586"/>
                  <a:pt x="17702" y="1484"/>
                </a:cubicBezTo>
                <a:cubicBezTo>
                  <a:pt x="17428" y="1925"/>
                  <a:pt x="17287" y="2436"/>
                  <a:pt x="16990" y="2864"/>
                </a:cubicBezTo>
                <a:cubicBezTo>
                  <a:pt x="16710" y="3266"/>
                  <a:pt x="16282" y="3522"/>
                  <a:pt x="15821" y="3664"/>
                </a:cubicBezTo>
                <a:cubicBezTo>
                  <a:pt x="15261" y="3837"/>
                  <a:pt x="14685" y="3858"/>
                  <a:pt x="14107" y="3858"/>
                </a:cubicBezTo>
                <a:cubicBezTo>
                  <a:pt x="13914" y="3858"/>
                  <a:pt x="13720" y="3856"/>
                  <a:pt x="13527" y="3856"/>
                </a:cubicBezTo>
                <a:cubicBezTo>
                  <a:pt x="13273" y="3856"/>
                  <a:pt x="13019" y="3860"/>
                  <a:pt x="12766" y="3880"/>
                </a:cubicBezTo>
                <a:cubicBezTo>
                  <a:pt x="12240" y="3921"/>
                  <a:pt x="11711" y="4025"/>
                  <a:pt x="11246" y="4285"/>
                </a:cubicBezTo>
                <a:cubicBezTo>
                  <a:pt x="10777" y="4547"/>
                  <a:pt x="10423" y="4956"/>
                  <a:pt x="10107" y="5381"/>
                </a:cubicBezTo>
                <a:cubicBezTo>
                  <a:pt x="9484" y="6224"/>
                  <a:pt x="8906" y="7121"/>
                  <a:pt x="8012" y="7708"/>
                </a:cubicBezTo>
                <a:cubicBezTo>
                  <a:pt x="7566" y="8003"/>
                  <a:pt x="7065" y="8190"/>
                  <a:pt x="6530" y="8231"/>
                </a:cubicBezTo>
                <a:cubicBezTo>
                  <a:pt x="6418" y="8239"/>
                  <a:pt x="6306" y="8243"/>
                  <a:pt x="6194" y="8243"/>
                </a:cubicBezTo>
                <a:cubicBezTo>
                  <a:pt x="5684" y="8243"/>
                  <a:pt x="5174" y="8166"/>
                  <a:pt x="4666" y="8122"/>
                </a:cubicBezTo>
                <a:cubicBezTo>
                  <a:pt x="4112" y="8075"/>
                  <a:pt x="3557" y="8052"/>
                  <a:pt x="3001" y="8052"/>
                </a:cubicBezTo>
                <a:cubicBezTo>
                  <a:pt x="2916" y="8052"/>
                  <a:pt x="2830" y="8052"/>
                  <a:pt x="2744" y="8054"/>
                </a:cubicBezTo>
                <a:cubicBezTo>
                  <a:pt x="2475" y="8057"/>
                  <a:pt x="2183" y="8043"/>
                  <a:pt x="1931" y="8148"/>
                </a:cubicBezTo>
                <a:cubicBezTo>
                  <a:pt x="1700" y="8244"/>
                  <a:pt x="1557" y="8443"/>
                  <a:pt x="1448" y="8660"/>
                </a:cubicBezTo>
                <a:cubicBezTo>
                  <a:pt x="1157" y="9242"/>
                  <a:pt x="895" y="9837"/>
                  <a:pt x="618" y="10425"/>
                </a:cubicBezTo>
                <a:cubicBezTo>
                  <a:pt x="483" y="10711"/>
                  <a:pt x="344" y="10996"/>
                  <a:pt x="215" y="11284"/>
                </a:cubicBezTo>
                <a:cubicBezTo>
                  <a:pt x="103" y="11537"/>
                  <a:pt x="1" y="11806"/>
                  <a:pt x="9" y="12087"/>
                </a:cubicBezTo>
                <a:cubicBezTo>
                  <a:pt x="26" y="12628"/>
                  <a:pt x="464" y="12993"/>
                  <a:pt x="898" y="13242"/>
                </a:cubicBezTo>
                <a:cubicBezTo>
                  <a:pt x="1355" y="13506"/>
                  <a:pt x="1863" y="13671"/>
                  <a:pt x="2379" y="13769"/>
                </a:cubicBezTo>
                <a:cubicBezTo>
                  <a:pt x="3456" y="13974"/>
                  <a:pt x="4560" y="13920"/>
                  <a:pt x="5650" y="13980"/>
                </a:cubicBezTo>
                <a:cubicBezTo>
                  <a:pt x="6939" y="14051"/>
                  <a:pt x="8222" y="14239"/>
                  <a:pt x="9514" y="14259"/>
                </a:cubicBezTo>
                <a:cubicBezTo>
                  <a:pt x="9569" y="14260"/>
                  <a:pt x="9623" y="14261"/>
                  <a:pt x="9677" y="14261"/>
                </a:cubicBezTo>
                <a:cubicBezTo>
                  <a:pt x="10875" y="14261"/>
                  <a:pt x="12038" y="14052"/>
                  <a:pt x="13207" y="13797"/>
                </a:cubicBezTo>
                <a:cubicBezTo>
                  <a:pt x="13817" y="13663"/>
                  <a:pt x="14426" y="13526"/>
                  <a:pt x="15041" y="13424"/>
                </a:cubicBezTo>
                <a:cubicBezTo>
                  <a:pt x="15675" y="13317"/>
                  <a:pt x="16315" y="13253"/>
                  <a:pt x="16956" y="13206"/>
                </a:cubicBezTo>
                <a:cubicBezTo>
                  <a:pt x="18228" y="13113"/>
                  <a:pt x="19506" y="13085"/>
                  <a:pt x="20774" y="12938"/>
                </a:cubicBezTo>
                <a:cubicBezTo>
                  <a:pt x="21322" y="12875"/>
                  <a:pt x="21864" y="12773"/>
                  <a:pt x="22412" y="12707"/>
                </a:cubicBezTo>
                <a:cubicBezTo>
                  <a:pt x="22674" y="12676"/>
                  <a:pt x="22942" y="12652"/>
                  <a:pt x="23208" y="12652"/>
                </a:cubicBezTo>
                <a:cubicBezTo>
                  <a:pt x="23451" y="12652"/>
                  <a:pt x="23692" y="12672"/>
                  <a:pt x="23928" y="12724"/>
                </a:cubicBezTo>
                <a:cubicBezTo>
                  <a:pt x="24162" y="12777"/>
                  <a:pt x="24387" y="12861"/>
                  <a:pt x="24591" y="12989"/>
                </a:cubicBezTo>
                <a:cubicBezTo>
                  <a:pt x="24696" y="13055"/>
                  <a:pt x="24788" y="13167"/>
                  <a:pt x="24915" y="13170"/>
                </a:cubicBezTo>
                <a:cubicBezTo>
                  <a:pt x="24918" y="13170"/>
                  <a:pt x="24920" y="13170"/>
                  <a:pt x="24923" y="13170"/>
                </a:cubicBezTo>
                <a:cubicBezTo>
                  <a:pt x="25030" y="13170"/>
                  <a:pt x="25141" y="13147"/>
                  <a:pt x="25241" y="13108"/>
                </a:cubicBezTo>
                <a:cubicBezTo>
                  <a:pt x="25716" y="12928"/>
                  <a:pt x="25988" y="12456"/>
                  <a:pt x="26075" y="11977"/>
                </a:cubicBezTo>
                <a:cubicBezTo>
                  <a:pt x="26127" y="11687"/>
                  <a:pt x="26128" y="11393"/>
                  <a:pt x="26127" y="11099"/>
                </a:cubicBezTo>
                <a:cubicBezTo>
                  <a:pt x="26126" y="10779"/>
                  <a:pt x="26124" y="10457"/>
                  <a:pt x="26123" y="10135"/>
                </a:cubicBezTo>
                <a:cubicBezTo>
                  <a:pt x="26121" y="9483"/>
                  <a:pt x="26118" y="8831"/>
                  <a:pt x="26116" y="8179"/>
                </a:cubicBezTo>
                <a:cubicBezTo>
                  <a:pt x="26112" y="6939"/>
                  <a:pt x="26107" y="5700"/>
                  <a:pt x="26102" y="4459"/>
                </a:cubicBezTo>
                <a:lnTo>
                  <a:pt x="26102" y="4459"/>
                </a:lnTo>
                <a:cubicBezTo>
                  <a:pt x="26105" y="4461"/>
                  <a:pt x="26107" y="4462"/>
                  <a:pt x="26109" y="4462"/>
                </a:cubicBezTo>
                <a:cubicBezTo>
                  <a:pt x="26174" y="4462"/>
                  <a:pt x="26046" y="3375"/>
                  <a:pt x="25375" y="3280"/>
                </a:cubicBezTo>
                <a:cubicBezTo>
                  <a:pt x="24338" y="3135"/>
                  <a:pt x="24244" y="1492"/>
                  <a:pt x="23438" y="803"/>
                </a:cubicBezTo>
                <a:cubicBezTo>
                  <a:pt x="23048" y="470"/>
                  <a:pt x="22597" y="206"/>
                  <a:pt x="22095" y="87"/>
                </a:cubicBezTo>
                <a:cubicBezTo>
                  <a:pt x="21837" y="25"/>
                  <a:pt x="21575" y="0"/>
                  <a:pt x="21312" y="0"/>
                </a:cubicBezTo>
                <a:close/>
              </a:path>
            </a:pathLst>
          </a:custGeom>
          <a:solidFill>
            <a:schemeClr val="accent2">
              <a:alpha val="50196"/>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g2fe91d7d4fd_2_144"/>
          <p:cNvSpPr/>
          <p:nvPr/>
        </p:nvSpPr>
        <p:spPr>
          <a:xfrm>
            <a:off x="-450899" y="3428735"/>
            <a:ext cx="2089708" cy="2096136"/>
          </a:xfrm>
          <a:custGeom>
            <a:rect b="b" l="l" r="r" t="t"/>
            <a:pathLst>
              <a:path extrusionOk="0" h="13045" w="13005">
                <a:moveTo>
                  <a:pt x="1922" y="1"/>
                </a:moveTo>
                <a:cubicBezTo>
                  <a:pt x="1849" y="1"/>
                  <a:pt x="1776" y="4"/>
                  <a:pt x="1703" y="11"/>
                </a:cubicBezTo>
                <a:cubicBezTo>
                  <a:pt x="1260" y="54"/>
                  <a:pt x="818" y="227"/>
                  <a:pt x="503" y="551"/>
                </a:cubicBezTo>
                <a:cubicBezTo>
                  <a:pt x="150" y="913"/>
                  <a:pt x="38" y="1411"/>
                  <a:pt x="20" y="1903"/>
                </a:cubicBezTo>
                <a:cubicBezTo>
                  <a:pt x="0" y="2484"/>
                  <a:pt x="46" y="3073"/>
                  <a:pt x="66" y="3654"/>
                </a:cubicBezTo>
                <a:cubicBezTo>
                  <a:pt x="86" y="4273"/>
                  <a:pt x="107" y="4891"/>
                  <a:pt x="127" y="5509"/>
                </a:cubicBezTo>
                <a:lnTo>
                  <a:pt x="374" y="12928"/>
                </a:lnTo>
                <a:cubicBezTo>
                  <a:pt x="376" y="12996"/>
                  <a:pt x="429" y="13044"/>
                  <a:pt x="492" y="13044"/>
                </a:cubicBezTo>
                <a:cubicBezTo>
                  <a:pt x="501" y="13044"/>
                  <a:pt x="511" y="13043"/>
                  <a:pt x="520" y="13041"/>
                </a:cubicBezTo>
                <a:cubicBezTo>
                  <a:pt x="1437" y="12830"/>
                  <a:pt x="2365" y="12670"/>
                  <a:pt x="3299" y="12564"/>
                </a:cubicBezTo>
                <a:cubicBezTo>
                  <a:pt x="4235" y="12458"/>
                  <a:pt x="5175" y="12406"/>
                  <a:pt x="6116" y="12406"/>
                </a:cubicBezTo>
                <a:cubicBezTo>
                  <a:pt x="6835" y="12406"/>
                  <a:pt x="7554" y="12436"/>
                  <a:pt x="8271" y="12496"/>
                </a:cubicBezTo>
                <a:cubicBezTo>
                  <a:pt x="8728" y="12533"/>
                  <a:pt x="9209" y="12577"/>
                  <a:pt x="9687" y="12577"/>
                </a:cubicBezTo>
                <a:cubicBezTo>
                  <a:pt x="10492" y="12577"/>
                  <a:pt x="11288" y="12454"/>
                  <a:pt x="11947" y="11977"/>
                </a:cubicBezTo>
                <a:lnTo>
                  <a:pt x="11947" y="11977"/>
                </a:lnTo>
                <a:cubicBezTo>
                  <a:pt x="11945" y="11988"/>
                  <a:pt x="11948" y="11993"/>
                  <a:pt x="11955" y="11993"/>
                </a:cubicBezTo>
                <a:cubicBezTo>
                  <a:pt x="12017" y="11993"/>
                  <a:pt x="12409" y="11534"/>
                  <a:pt x="12496" y="11300"/>
                </a:cubicBezTo>
                <a:cubicBezTo>
                  <a:pt x="12866" y="10319"/>
                  <a:pt x="13005" y="9208"/>
                  <a:pt x="12677" y="8195"/>
                </a:cubicBezTo>
                <a:cubicBezTo>
                  <a:pt x="12404" y="7349"/>
                  <a:pt x="11818" y="6569"/>
                  <a:pt x="11000" y="6188"/>
                </a:cubicBezTo>
                <a:cubicBezTo>
                  <a:pt x="10082" y="5759"/>
                  <a:pt x="9032" y="5924"/>
                  <a:pt x="8092" y="5581"/>
                </a:cubicBezTo>
                <a:cubicBezTo>
                  <a:pt x="7160" y="5240"/>
                  <a:pt x="6737" y="4324"/>
                  <a:pt x="6316" y="3499"/>
                </a:cubicBezTo>
                <a:cubicBezTo>
                  <a:pt x="5859" y="2602"/>
                  <a:pt x="5271" y="1802"/>
                  <a:pt x="4492" y="1159"/>
                </a:cubicBezTo>
                <a:cubicBezTo>
                  <a:pt x="3786" y="579"/>
                  <a:pt x="2870" y="1"/>
                  <a:pt x="1922" y="1"/>
                </a:cubicBezTo>
                <a:close/>
              </a:path>
            </a:pathLst>
          </a:custGeom>
          <a:solidFill>
            <a:schemeClr val="accent1">
              <a:alpha val="4902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g2fe91d7d4fd_2_144"/>
          <p:cNvSpPr/>
          <p:nvPr/>
        </p:nvSpPr>
        <p:spPr>
          <a:xfrm>
            <a:off x="-317690" y="-239105"/>
            <a:ext cx="3916858" cy="1383980"/>
          </a:xfrm>
          <a:custGeom>
            <a:rect b="b" l="l" r="r" t="t"/>
            <a:pathLst>
              <a:path extrusionOk="0" h="8613" w="24376">
                <a:moveTo>
                  <a:pt x="1748" y="0"/>
                </a:moveTo>
                <a:cubicBezTo>
                  <a:pt x="1709" y="0"/>
                  <a:pt x="1669" y="2"/>
                  <a:pt x="1629" y="7"/>
                </a:cubicBezTo>
                <a:cubicBezTo>
                  <a:pt x="1391" y="38"/>
                  <a:pt x="1250" y="176"/>
                  <a:pt x="1187" y="347"/>
                </a:cubicBezTo>
                <a:cubicBezTo>
                  <a:pt x="1033" y="773"/>
                  <a:pt x="935" y="1218"/>
                  <a:pt x="819" y="1650"/>
                </a:cubicBezTo>
                <a:cubicBezTo>
                  <a:pt x="701" y="2092"/>
                  <a:pt x="590" y="2536"/>
                  <a:pt x="496" y="2983"/>
                </a:cubicBezTo>
                <a:cubicBezTo>
                  <a:pt x="126" y="4733"/>
                  <a:pt x="0" y="6549"/>
                  <a:pt x="659" y="8271"/>
                </a:cubicBezTo>
                <a:cubicBezTo>
                  <a:pt x="678" y="8321"/>
                  <a:pt x="733" y="8346"/>
                  <a:pt x="790" y="8346"/>
                </a:cubicBezTo>
                <a:cubicBezTo>
                  <a:pt x="835" y="8346"/>
                  <a:pt x="881" y="8329"/>
                  <a:pt x="910" y="8296"/>
                </a:cubicBezTo>
                <a:cubicBezTo>
                  <a:pt x="1048" y="8134"/>
                  <a:pt x="1206" y="7983"/>
                  <a:pt x="1385" y="7843"/>
                </a:cubicBezTo>
                <a:cubicBezTo>
                  <a:pt x="2101" y="7284"/>
                  <a:pt x="3087" y="6944"/>
                  <a:pt x="4095" y="6849"/>
                </a:cubicBezTo>
                <a:cubicBezTo>
                  <a:pt x="4314" y="6828"/>
                  <a:pt x="4534" y="6818"/>
                  <a:pt x="4754" y="6818"/>
                </a:cubicBezTo>
                <a:cubicBezTo>
                  <a:pt x="5730" y="6818"/>
                  <a:pt x="6704" y="7012"/>
                  <a:pt x="7586" y="7328"/>
                </a:cubicBezTo>
                <a:cubicBezTo>
                  <a:pt x="8653" y="7708"/>
                  <a:pt x="9622" y="8264"/>
                  <a:pt x="10770" y="8502"/>
                </a:cubicBezTo>
                <a:cubicBezTo>
                  <a:pt x="11110" y="8573"/>
                  <a:pt x="11460" y="8612"/>
                  <a:pt x="11804" y="8612"/>
                </a:cubicBezTo>
                <a:cubicBezTo>
                  <a:pt x="12445" y="8612"/>
                  <a:pt x="13071" y="8476"/>
                  <a:pt x="13597" y="8154"/>
                </a:cubicBezTo>
                <a:cubicBezTo>
                  <a:pt x="14183" y="7795"/>
                  <a:pt x="14557" y="7273"/>
                  <a:pt x="14873" y="6761"/>
                </a:cubicBezTo>
                <a:cubicBezTo>
                  <a:pt x="15208" y="6214"/>
                  <a:pt x="15488" y="5645"/>
                  <a:pt x="15900" y="5129"/>
                </a:cubicBezTo>
                <a:cubicBezTo>
                  <a:pt x="16333" y="4590"/>
                  <a:pt x="16925" y="4168"/>
                  <a:pt x="17743" y="4015"/>
                </a:cubicBezTo>
                <a:cubicBezTo>
                  <a:pt x="18117" y="3945"/>
                  <a:pt x="18497" y="3924"/>
                  <a:pt x="18879" y="3924"/>
                </a:cubicBezTo>
                <a:cubicBezTo>
                  <a:pt x="19431" y="3924"/>
                  <a:pt x="19988" y="3967"/>
                  <a:pt x="20538" y="3967"/>
                </a:cubicBezTo>
                <a:cubicBezTo>
                  <a:pt x="20675" y="3967"/>
                  <a:pt x="20811" y="3964"/>
                  <a:pt x="20947" y="3958"/>
                </a:cubicBezTo>
                <a:cubicBezTo>
                  <a:pt x="21449" y="3933"/>
                  <a:pt x="21952" y="3857"/>
                  <a:pt x="22403" y="3679"/>
                </a:cubicBezTo>
                <a:cubicBezTo>
                  <a:pt x="22808" y="3518"/>
                  <a:pt x="23157" y="3280"/>
                  <a:pt x="23433" y="3003"/>
                </a:cubicBezTo>
                <a:cubicBezTo>
                  <a:pt x="23951" y="2479"/>
                  <a:pt x="24196" y="1807"/>
                  <a:pt x="24066" y="1157"/>
                </a:cubicBezTo>
                <a:lnTo>
                  <a:pt x="24066" y="1157"/>
                </a:lnTo>
                <a:cubicBezTo>
                  <a:pt x="24067" y="1158"/>
                  <a:pt x="24069" y="1158"/>
                  <a:pt x="24071" y="1158"/>
                </a:cubicBezTo>
                <a:cubicBezTo>
                  <a:pt x="24093" y="1158"/>
                  <a:pt x="24117" y="1151"/>
                  <a:pt x="24142" y="1138"/>
                </a:cubicBezTo>
                <a:cubicBezTo>
                  <a:pt x="24292" y="1056"/>
                  <a:pt x="24376" y="935"/>
                  <a:pt x="24372" y="792"/>
                </a:cubicBezTo>
                <a:cubicBezTo>
                  <a:pt x="24363" y="440"/>
                  <a:pt x="23972" y="240"/>
                  <a:pt x="23550" y="217"/>
                </a:cubicBezTo>
                <a:cubicBezTo>
                  <a:pt x="23514" y="215"/>
                  <a:pt x="23478" y="215"/>
                  <a:pt x="23442" y="215"/>
                </a:cubicBezTo>
                <a:cubicBezTo>
                  <a:pt x="23211" y="215"/>
                  <a:pt x="22977" y="252"/>
                  <a:pt x="22750" y="280"/>
                </a:cubicBezTo>
                <a:cubicBezTo>
                  <a:pt x="22445" y="317"/>
                  <a:pt x="22139" y="351"/>
                  <a:pt x="21832" y="383"/>
                </a:cubicBezTo>
                <a:cubicBezTo>
                  <a:pt x="20628" y="507"/>
                  <a:pt x="19418" y="590"/>
                  <a:pt x="18207" y="648"/>
                </a:cubicBezTo>
                <a:cubicBezTo>
                  <a:pt x="15784" y="762"/>
                  <a:pt x="13357" y="774"/>
                  <a:pt x="10932" y="789"/>
                </a:cubicBezTo>
                <a:cubicBezTo>
                  <a:pt x="10568" y="791"/>
                  <a:pt x="10203" y="793"/>
                  <a:pt x="9838" y="793"/>
                </a:cubicBezTo>
                <a:cubicBezTo>
                  <a:pt x="7878" y="793"/>
                  <a:pt x="5909" y="743"/>
                  <a:pt x="3985" y="438"/>
                </a:cubicBezTo>
                <a:cubicBezTo>
                  <a:pt x="3423" y="348"/>
                  <a:pt x="2866" y="237"/>
                  <a:pt x="2318" y="100"/>
                </a:cubicBezTo>
                <a:cubicBezTo>
                  <a:pt x="2134" y="55"/>
                  <a:pt x="1943" y="0"/>
                  <a:pt x="1748" y="0"/>
                </a:cubicBezTo>
                <a:close/>
              </a:path>
            </a:pathLst>
          </a:custGeom>
          <a:solidFill>
            <a:schemeClr val="accent2">
              <a:alpha val="50196"/>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g2fe91d7d4fd_2_144"/>
          <p:cNvSpPr/>
          <p:nvPr/>
        </p:nvSpPr>
        <p:spPr>
          <a:xfrm>
            <a:off x="5829867" y="-831076"/>
            <a:ext cx="4345244" cy="3055586"/>
          </a:xfrm>
          <a:custGeom>
            <a:rect b="b" l="l" r="r" t="t"/>
            <a:pathLst>
              <a:path extrusionOk="0" h="19016" w="27042">
                <a:moveTo>
                  <a:pt x="5311" y="0"/>
                </a:moveTo>
                <a:cubicBezTo>
                  <a:pt x="5179" y="0"/>
                  <a:pt x="5075" y="178"/>
                  <a:pt x="5211" y="262"/>
                </a:cubicBezTo>
                <a:cubicBezTo>
                  <a:pt x="5431" y="399"/>
                  <a:pt x="5652" y="530"/>
                  <a:pt x="5876" y="657"/>
                </a:cubicBezTo>
                <a:cubicBezTo>
                  <a:pt x="3749" y="1565"/>
                  <a:pt x="1452" y="2798"/>
                  <a:pt x="713" y="5101"/>
                </a:cubicBezTo>
                <a:cubicBezTo>
                  <a:pt x="0" y="7321"/>
                  <a:pt x="1219" y="10007"/>
                  <a:pt x="3411" y="10856"/>
                </a:cubicBezTo>
                <a:cubicBezTo>
                  <a:pt x="3728" y="10979"/>
                  <a:pt x="4069" y="11058"/>
                  <a:pt x="4406" y="11058"/>
                </a:cubicBezTo>
                <a:cubicBezTo>
                  <a:pt x="4688" y="11058"/>
                  <a:pt x="4968" y="11003"/>
                  <a:pt x="5229" y="10871"/>
                </a:cubicBezTo>
                <a:cubicBezTo>
                  <a:pt x="5743" y="10614"/>
                  <a:pt x="6086" y="10140"/>
                  <a:pt x="6367" y="9654"/>
                </a:cubicBezTo>
                <a:cubicBezTo>
                  <a:pt x="6660" y="9147"/>
                  <a:pt x="6901" y="8604"/>
                  <a:pt x="7258" y="8138"/>
                </a:cubicBezTo>
                <a:cubicBezTo>
                  <a:pt x="7586" y="7709"/>
                  <a:pt x="8056" y="7408"/>
                  <a:pt x="8567" y="7243"/>
                </a:cubicBezTo>
                <a:cubicBezTo>
                  <a:pt x="8835" y="7156"/>
                  <a:pt x="9122" y="7107"/>
                  <a:pt x="9407" y="7107"/>
                </a:cubicBezTo>
                <a:cubicBezTo>
                  <a:pt x="9658" y="7107"/>
                  <a:pt x="9908" y="7145"/>
                  <a:pt x="10143" y="7227"/>
                </a:cubicBezTo>
                <a:cubicBezTo>
                  <a:pt x="10681" y="7416"/>
                  <a:pt x="11050" y="7824"/>
                  <a:pt x="11259" y="8347"/>
                </a:cubicBezTo>
                <a:cubicBezTo>
                  <a:pt x="11495" y="8938"/>
                  <a:pt x="11543" y="9582"/>
                  <a:pt x="11752" y="10181"/>
                </a:cubicBezTo>
                <a:cubicBezTo>
                  <a:pt x="11957" y="10769"/>
                  <a:pt x="12358" y="11405"/>
                  <a:pt x="12983" y="11603"/>
                </a:cubicBezTo>
                <a:cubicBezTo>
                  <a:pt x="13117" y="11646"/>
                  <a:pt x="13250" y="11665"/>
                  <a:pt x="13380" y="11665"/>
                </a:cubicBezTo>
                <a:cubicBezTo>
                  <a:pt x="13765" y="11665"/>
                  <a:pt x="14132" y="11502"/>
                  <a:pt x="14481" y="11319"/>
                </a:cubicBezTo>
                <a:cubicBezTo>
                  <a:pt x="14811" y="11146"/>
                  <a:pt x="15183" y="10926"/>
                  <a:pt x="15563" y="10926"/>
                </a:cubicBezTo>
                <a:cubicBezTo>
                  <a:pt x="15675" y="10926"/>
                  <a:pt x="15789" y="10946"/>
                  <a:pt x="15902" y="10992"/>
                </a:cubicBezTo>
                <a:cubicBezTo>
                  <a:pt x="16505" y="11236"/>
                  <a:pt x="16731" y="12009"/>
                  <a:pt x="16886" y="12576"/>
                </a:cubicBezTo>
                <a:cubicBezTo>
                  <a:pt x="17067" y="13246"/>
                  <a:pt x="17237" y="13920"/>
                  <a:pt x="17447" y="14583"/>
                </a:cubicBezTo>
                <a:cubicBezTo>
                  <a:pt x="17859" y="15878"/>
                  <a:pt x="18454" y="17143"/>
                  <a:pt x="19512" y="18032"/>
                </a:cubicBezTo>
                <a:cubicBezTo>
                  <a:pt x="20225" y="18631"/>
                  <a:pt x="21110" y="19015"/>
                  <a:pt x="22020" y="19015"/>
                </a:cubicBezTo>
                <a:cubicBezTo>
                  <a:pt x="22330" y="19015"/>
                  <a:pt x="22643" y="18971"/>
                  <a:pt x="22954" y="18875"/>
                </a:cubicBezTo>
                <a:cubicBezTo>
                  <a:pt x="24002" y="18552"/>
                  <a:pt x="24786" y="17702"/>
                  <a:pt x="25334" y="16784"/>
                </a:cubicBezTo>
                <a:cubicBezTo>
                  <a:pt x="25931" y="15784"/>
                  <a:pt x="26309" y="14669"/>
                  <a:pt x="26587" y="13543"/>
                </a:cubicBezTo>
                <a:cubicBezTo>
                  <a:pt x="26872" y="12393"/>
                  <a:pt x="27042" y="11178"/>
                  <a:pt x="26859" y="9998"/>
                </a:cubicBezTo>
                <a:cubicBezTo>
                  <a:pt x="26669" y="8763"/>
                  <a:pt x="26045" y="7686"/>
                  <a:pt x="25037" y="6940"/>
                </a:cubicBezTo>
                <a:cubicBezTo>
                  <a:pt x="23865" y="6071"/>
                  <a:pt x="22401" y="5638"/>
                  <a:pt x="21023" y="5219"/>
                </a:cubicBezTo>
                <a:cubicBezTo>
                  <a:pt x="19511" y="4758"/>
                  <a:pt x="17976" y="4376"/>
                  <a:pt x="16442" y="3995"/>
                </a:cubicBezTo>
                <a:cubicBezTo>
                  <a:pt x="13377" y="3236"/>
                  <a:pt x="10276" y="2484"/>
                  <a:pt x="7410" y="1122"/>
                </a:cubicBezTo>
                <a:cubicBezTo>
                  <a:pt x="7124" y="986"/>
                  <a:pt x="6842" y="844"/>
                  <a:pt x="6563" y="695"/>
                </a:cubicBezTo>
                <a:cubicBezTo>
                  <a:pt x="6622" y="671"/>
                  <a:pt x="6682" y="645"/>
                  <a:pt x="6742" y="621"/>
                </a:cubicBezTo>
                <a:cubicBezTo>
                  <a:pt x="6901" y="557"/>
                  <a:pt x="6828" y="333"/>
                  <a:pt x="6684" y="333"/>
                </a:cubicBezTo>
                <a:cubicBezTo>
                  <a:pt x="6666" y="333"/>
                  <a:pt x="6646" y="336"/>
                  <a:pt x="6625" y="345"/>
                </a:cubicBezTo>
                <a:cubicBezTo>
                  <a:pt x="6492" y="400"/>
                  <a:pt x="6358" y="454"/>
                  <a:pt x="6223" y="510"/>
                </a:cubicBezTo>
                <a:cubicBezTo>
                  <a:pt x="5943" y="355"/>
                  <a:pt x="5666" y="194"/>
                  <a:pt x="5394" y="25"/>
                </a:cubicBezTo>
                <a:cubicBezTo>
                  <a:pt x="5366" y="8"/>
                  <a:pt x="5338" y="0"/>
                  <a:pt x="5311" y="0"/>
                </a:cubicBezTo>
                <a:close/>
              </a:path>
            </a:pathLst>
          </a:custGeom>
          <a:solidFill>
            <a:schemeClr val="lt2">
              <a:alpha val="48235"/>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g2fe91d7d4fd_2_144"/>
          <p:cNvSpPr txBox="1"/>
          <p:nvPr>
            <p:ph type="title"/>
          </p:nvPr>
        </p:nvSpPr>
        <p:spPr>
          <a:xfrm>
            <a:off x="2288175" y="673625"/>
            <a:ext cx="456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2800"/>
              <a:buNone/>
              <a:defRPr>
                <a:solidFill>
                  <a:schemeClr val="dk1"/>
                </a:solidFill>
              </a:defRPr>
            </a:lvl1pPr>
            <a:lvl2pPr lvl="1" algn="l">
              <a:lnSpc>
                <a:spcPct val="100000"/>
              </a:lnSpc>
              <a:spcBef>
                <a:spcPts val="0"/>
              </a:spcBef>
              <a:spcAft>
                <a:spcPts val="0"/>
              </a:spcAft>
              <a:buClr>
                <a:schemeClr val="dk1"/>
              </a:buClr>
              <a:buSzPts val="2800"/>
              <a:buNone/>
              <a:defRPr>
                <a:solidFill>
                  <a:schemeClr val="dk1"/>
                </a:solidFill>
              </a:defRPr>
            </a:lvl2pPr>
            <a:lvl3pPr lvl="2" algn="l">
              <a:lnSpc>
                <a:spcPct val="100000"/>
              </a:lnSpc>
              <a:spcBef>
                <a:spcPts val="0"/>
              </a:spcBef>
              <a:spcAft>
                <a:spcPts val="0"/>
              </a:spcAft>
              <a:buClr>
                <a:schemeClr val="dk1"/>
              </a:buClr>
              <a:buSzPts val="2800"/>
              <a:buNone/>
              <a:defRPr>
                <a:solidFill>
                  <a:schemeClr val="dk1"/>
                </a:solidFill>
              </a:defRPr>
            </a:lvl3pPr>
            <a:lvl4pPr lvl="3" algn="l">
              <a:lnSpc>
                <a:spcPct val="100000"/>
              </a:lnSpc>
              <a:spcBef>
                <a:spcPts val="0"/>
              </a:spcBef>
              <a:spcAft>
                <a:spcPts val="0"/>
              </a:spcAft>
              <a:buClr>
                <a:schemeClr val="dk1"/>
              </a:buClr>
              <a:buSzPts val="2800"/>
              <a:buNone/>
              <a:defRPr>
                <a:solidFill>
                  <a:schemeClr val="dk1"/>
                </a:solidFill>
              </a:defRPr>
            </a:lvl4pPr>
            <a:lvl5pPr lvl="4" algn="l">
              <a:lnSpc>
                <a:spcPct val="100000"/>
              </a:lnSpc>
              <a:spcBef>
                <a:spcPts val="0"/>
              </a:spcBef>
              <a:spcAft>
                <a:spcPts val="0"/>
              </a:spcAft>
              <a:buClr>
                <a:schemeClr val="dk1"/>
              </a:buClr>
              <a:buSzPts val="2800"/>
              <a:buNone/>
              <a:defRPr>
                <a:solidFill>
                  <a:schemeClr val="dk1"/>
                </a:solidFill>
              </a:defRPr>
            </a:lvl5pPr>
            <a:lvl6pPr lvl="5" algn="l">
              <a:lnSpc>
                <a:spcPct val="100000"/>
              </a:lnSpc>
              <a:spcBef>
                <a:spcPts val="0"/>
              </a:spcBef>
              <a:spcAft>
                <a:spcPts val="0"/>
              </a:spcAft>
              <a:buClr>
                <a:schemeClr val="dk1"/>
              </a:buClr>
              <a:buSzPts val="2800"/>
              <a:buNone/>
              <a:defRPr>
                <a:solidFill>
                  <a:schemeClr val="dk1"/>
                </a:solidFill>
              </a:defRPr>
            </a:lvl6pPr>
            <a:lvl7pPr lvl="6" algn="l">
              <a:lnSpc>
                <a:spcPct val="100000"/>
              </a:lnSpc>
              <a:spcBef>
                <a:spcPts val="0"/>
              </a:spcBef>
              <a:spcAft>
                <a:spcPts val="0"/>
              </a:spcAft>
              <a:buClr>
                <a:schemeClr val="dk1"/>
              </a:buClr>
              <a:buSzPts val="2800"/>
              <a:buNone/>
              <a:defRPr>
                <a:solidFill>
                  <a:schemeClr val="dk1"/>
                </a:solidFill>
              </a:defRPr>
            </a:lvl7pPr>
            <a:lvl8pPr lvl="7" algn="l">
              <a:lnSpc>
                <a:spcPct val="100000"/>
              </a:lnSpc>
              <a:spcBef>
                <a:spcPts val="0"/>
              </a:spcBef>
              <a:spcAft>
                <a:spcPts val="0"/>
              </a:spcAft>
              <a:buClr>
                <a:schemeClr val="dk1"/>
              </a:buClr>
              <a:buSzPts val="2800"/>
              <a:buNone/>
              <a:defRPr>
                <a:solidFill>
                  <a:schemeClr val="dk1"/>
                </a:solidFill>
              </a:defRPr>
            </a:lvl8pPr>
            <a:lvl9pPr lvl="8" algn="l">
              <a:lnSpc>
                <a:spcPct val="100000"/>
              </a:lnSpc>
              <a:spcBef>
                <a:spcPts val="0"/>
              </a:spcBef>
              <a:spcAft>
                <a:spcPts val="0"/>
              </a:spcAft>
              <a:buClr>
                <a:schemeClr val="dk1"/>
              </a:buClr>
              <a:buSzPts val="2800"/>
              <a:buNone/>
              <a:defRPr>
                <a:solidFill>
                  <a:schemeClr val="dk1"/>
                </a:solidFill>
              </a:defRPr>
            </a:lvl9pPr>
          </a:lstStyle>
          <a:p/>
        </p:txBody>
      </p:sp>
      <p:sp>
        <p:nvSpPr>
          <p:cNvPr id="88" name="Google Shape;88;g2fe91d7d4fd_2_144"/>
          <p:cNvSpPr txBox="1"/>
          <p:nvPr>
            <p:ph idx="2" type="title"/>
          </p:nvPr>
        </p:nvSpPr>
        <p:spPr>
          <a:xfrm>
            <a:off x="800269" y="19114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89" name="Google Shape;89;g2fe91d7d4fd_2_144"/>
          <p:cNvSpPr txBox="1"/>
          <p:nvPr>
            <p:ph idx="1" type="subTitle"/>
          </p:nvPr>
        </p:nvSpPr>
        <p:spPr>
          <a:xfrm>
            <a:off x="704869" y="2650375"/>
            <a:ext cx="24963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90" name="Google Shape;90;g2fe91d7d4fd_2_144"/>
          <p:cNvSpPr txBox="1"/>
          <p:nvPr>
            <p:ph idx="3" type="title"/>
          </p:nvPr>
        </p:nvSpPr>
        <p:spPr>
          <a:xfrm>
            <a:off x="3419624" y="19114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1" name="Google Shape;91;g2fe91d7d4fd_2_144"/>
          <p:cNvSpPr txBox="1"/>
          <p:nvPr>
            <p:ph idx="4" type="subTitle"/>
          </p:nvPr>
        </p:nvSpPr>
        <p:spPr>
          <a:xfrm>
            <a:off x="3324974" y="2650375"/>
            <a:ext cx="24960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92" name="Google Shape;92;g2fe91d7d4fd_2_144"/>
          <p:cNvSpPr txBox="1"/>
          <p:nvPr>
            <p:ph idx="5" type="title"/>
          </p:nvPr>
        </p:nvSpPr>
        <p:spPr>
          <a:xfrm>
            <a:off x="800269" y="33448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3" name="Google Shape;93;g2fe91d7d4fd_2_144"/>
          <p:cNvSpPr txBox="1"/>
          <p:nvPr>
            <p:ph idx="6" type="subTitle"/>
          </p:nvPr>
        </p:nvSpPr>
        <p:spPr>
          <a:xfrm>
            <a:off x="704869" y="4083775"/>
            <a:ext cx="24963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94" name="Google Shape;94;g2fe91d7d4fd_2_144"/>
          <p:cNvSpPr txBox="1"/>
          <p:nvPr>
            <p:ph idx="7" type="title"/>
          </p:nvPr>
        </p:nvSpPr>
        <p:spPr>
          <a:xfrm>
            <a:off x="3419624" y="33448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5" name="Google Shape;95;g2fe91d7d4fd_2_144"/>
          <p:cNvSpPr txBox="1"/>
          <p:nvPr>
            <p:ph idx="8" type="subTitle"/>
          </p:nvPr>
        </p:nvSpPr>
        <p:spPr>
          <a:xfrm>
            <a:off x="3324749" y="4083775"/>
            <a:ext cx="24960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96" name="Google Shape;96;g2fe91d7d4fd_2_144"/>
          <p:cNvSpPr txBox="1"/>
          <p:nvPr>
            <p:ph idx="9" type="title"/>
          </p:nvPr>
        </p:nvSpPr>
        <p:spPr>
          <a:xfrm>
            <a:off x="6038978" y="19114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7" name="Google Shape;97;g2fe91d7d4fd_2_144"/>
          <p:cNvSpPr txBox="1"/>
          <p:nvPr>
            <p:ph idx="13" type="subTitle"/>
          </p:nvPr>
        </p:nvSpPr>
        <p:spPr>
          <a:xfrm>
            <a:off x="5944778" y="2650375"/>
            <a:ext cx="24939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98" name="Google Shape;98;g2fe91d7d4fd_2_144"/>
          <p:cNvSpPr txBox="1"/>
          <p:nvPr>
            <p:ph idx="14" type="title"/>
          </p:nvPr>
        </p:nvSpPr>
        <p:spPr>
          <a:xfrm>
            <a:off x="6038978" y="33448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9" name="Google Shape;99;g2fe91d7d4fd_2_144"/>
          <p:cNvSpPr txBox="1"/>
          <p:nvPr>
            <p:ph idx="15" type="subTitle"/>
          </p:nvPr>
        </p:nvSpPr>
        <p:spPr>
          <a:xfrm>
            <a:off x="5944328" y="4083775"/>
            <a:ext cx="24948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grpSp>
        <p:nvGrpSpPr>
          <p:cNvPr id="100" name="Google Shape;100;g2fe91d7d4fd_2_144"/>
          <p:cNvGrpSpPr/>
          <p:nvPr/>
        </p:nvGrpSpPr>
        <p:grpSpPr>
          <a:xfrm rot="-900055">
            <a:off x="1167037" y="4603803"/>
            <a:ext cx="215934" cy="195605"/>
            <a:chOff x="1640475" y="1197075"/>
            <a:chExt cx="55475" cy="50250"/>
          </a:xfrm>
        </p:grpSpPr>
        <p:sp>
          <p:nvSpPr>
            <p:cNvPr id="101" name="Google Shape;101;g2fe91d7d4fd_2_144"/>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g2fe91d7d4fd_2_144"/>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 name="Google Shape;103;g2fe91d7d4fd_2_144"/>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4" name="Google Shape;104;g2fe91d7d4fd_2_144"/>
          <p:cNvGrpSpPr/>
          <p:nvPr/>
        </p:nvGrpSpPr>
        <p:grpSpPr>
          <a:xfrm rot="-8100037">
            <a:off x="377992" y="990499"/>
            <a:ext cx="359745" cy="325869"/>
            <a:chOff x="1640475" y="1197075"/>
            <a:chExt cx="55475" cy="50250"/>
          </a:xfrm>
        </p:grpSpPr>
        <p:sp>
          <p:nvSpPr>
            <p:cNvPr id="105" name="Google Shape;105;g2fe91d7d4fd_2_144"/>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g2fe91d7d4fd_2_144"/>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g2fe91d7d4fd_2_144"/>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8" name="Google Shape;108;g2fe91d7d4fd_2_144"/>
          <p:cNvSpPr/>
          <p:nvPr/>
        </p:nvSpPr>
        <p:spPr>
          <a:xfrm flipH="1" rot="9000131">
            <a:off x="391071" y="296849"/>
            <a:ext cx="434381" cy="101759"/>
          </a:xfrm>
          <a:custGeom>
            <a:rect b="b" l="l" r="r" t="t"/>
            <a:pathLst>
              <a:path extrusionOk="0" h="1733" w="7397">
                <a:moveTo>
                  <a:pt x="5860" y="0"/>
                </a:moveTo>
                <a:cubicBezTo>
                  <a:pt x="5799" y="0"/>
                  <a:pt x="5741" y="11"/>
                  <a:pt x="5686" y="32"/>
                </a:cubicBezTo>
                <a:cubicBezTo>
                  <a:pt x="5466" y="121"/>
                  <a:pt x="5383" y="336"/>
                  <a:pt x="5302" y="543"/>
                </a:cubicBezTo>
                <a:cubicBezTo>
                  <a:pt x="5254" y="668"/>
                  <a:pt x="5205" y="796"/>
                  <a:pt x="5126" y="889"/>
                </a:cubicBezTo>
                <a:cubicBezTo>
                  <a:pt x="5014" y="1021"/>
                  <a:pt x="4860" y="1053"/>
                  <a:pt x="4751" y="1057"/>
                </a:cubicBezTo>
                <a:cubicBezTo>
                  <a:pt x="4742" y="1057"/>
                  <a:pt x="4734" y="1057"/>
                  <a:pt x="4725" y="1057"/>
                </a:cubicBezTo>
                <a:cubicBezTo>
                  <a:pt x="4511" y="1057"/>
                  <a:pt x="4276" y="958"/>
                  <a:pt x="4120" y="799"/>
                </a:cubicBezTo>
                <a:cubicBezTo>
                  <a:pt x="4087" y="765"/>
                  <a:pt x="4055" y="729"/>
                  <a:pt x="4022" y="693"/>
                </a:cubicBezTo>
                <a:cubicBezTo>
                  <a:pt x="3950" y="610"/>
                  <a:pt x="3874" y="524"/>
                  <a:pt x="3776" y="460"/>
                </a:cubicBezTo>
                <a:cubicBezTo>
                  <a:pt x="3674" y="394"/>
                  <a:pt x="3552" y="359"/>
                  <a:pt x="3425" y="359"/>
                </a:cubicBezTo>
                <a:cubicBezTo>
                  <a:pt x="3376" y="359"/>
                  <a:pt x="3325" y="365"/>
                  <a:pt x="3276" y="375"/>
                </a:cubicBezTo>
                <a:cubicBezTo>
                  <a:pt x="3098" y="414"/>
                  <a:pt x="2945" y="517"/>
                  <a:pt x="2855" y="658"/>
                </a:cubicBezTo>
                <a:cubicBezTo>
                  <a:pt x="2796" y="751"/>
                  <a:pt x="2759" y="858"/>
                  <a:pt x="2723" y="962"/>
                </a:cubicBezTo>
                <a:cubicBezTo>
                  <a:pt x="2665" y="1131"/>
                  <a:pt x="2614" y="1277"/>
                  <a:pt x="2485" y="1333"/>
                </a:cubicBezTo>
                <a:cubicBezTo>
                  <a:pt x="2453" y="1347"/>
                  <a:pt x="2420" y="1353"/>
                  <a:pt x="2387" y="1353"/>
                </a:cubicBezTo>
                <a:cubicBezTo>
                  <a:pt x="2220" y="1353"/>
                  <a:pt x="2046" y="1198"/>
                  <a:pt x="1947" y="1092"/>
                </a:cubicBezTo>
                <a:cubicBezTo>
                  <a:pt x="1784" y="919"/>
                  <a:pt x="1583" y="706"/>
                  <a:pt x="1324" y="706"/>
                </a:cubicBezTo>
                <a:cubicBezTo>
                  <a:pt x="1308" y="706"/>
                  <a:pt x="1292" y="707"/>
                  <a:pt x="1276" y="709"/>
                </a:cubicBezTo>
                <a:cubicBezTo>
                  <a:pt x="985" y="739"/>
                  <a:pt x="854" y="994"/>
                  <a:pt x="728" y="1242"/>
                </a:cubicBezTo>
                <a:cubicBezTo>
                  <a:pt x="669" y="1354"/>
                  <a:pt x="609" y="1471"/>
                  <a:pt x="536" y="1561"/>
                </a:cubicBezTo>
                <a:cubicBezTo>
                  <a:pt x="519" y="1564"/>
                  <a:pt x="502" y="1565"/>
                  <a:pt x="486" y="1565"/>
                </a:cubicBezTo>
                <a:cubicBezTo>
                  <a:pt x="360" y="1565"/>
                  <a:pt x="234" y="1499"/>
                  <a:pt x="167" y="1391"/>
                </a:cubicBezTo>
                <a:cubicBezTo>
                  <a:pt x="151" y="1366"/>
                  <a:pt x="124" y="1352"/>
                  <a:pt x="96" y="1352"/>
                </a:cubicBezTo>
                <a:cubicBezTo>
                  <a:pt x="81" y="1352"/>
                  <a:pt x="65" y="1356"/>
                  <a:pt x="52" y="1365"/>
                </a:cubicBezTo>
                <a:cubicBezTo>
                  <a:pt x="12" y="1389"/>
                  <a:pt x="0" y="1440"/>
                  <a:pt x="25" y="1480"/>
                </a:cubicBezTo>
                <a:cubicBezTo>
                  <a:pt x="122" y="1636"/>
                  <a:pt x="306" y="1732"/>
                  <a:pt x="489" y="1732"/>
                </a:cubicBezTo>
                <a:cubicBezTo>
                  <a:pt x="526" y="1732"/>
                  <a:pt x="562" y="1728"/>
                  <a:pt x="599" y="1720"/>
                </a:cubicBezTo>
                <a:cubicBezTo>
                  <a:pt x="616" y="1716"/>
                  <a:pt x="631" y="1707"/>
                  <a:pt x="642" y="1694"/>
                </a:cubicBezTo>
                <a:cubicBezTo>
                  <a:pt x="739" y="1586"/>
                  <a:pt x="809" y="1449"/>
                  <a:pt x="876" y="1318"/>
                </a:cubicBezTo>
                <a:cubicBezTo>
                  <a:pt x="993" y="1091"/>
                  <a:pt x="1092" y="896"/>
                  <a:pt x="1293" y="875"/>
                </a:cubicBezTo>
                <a:cubicBezTo>
                  <a:pt x="1303" y="874"/>
                  <a:pt x="1312" y="874"/>
                  <a:pt x="1322" y="874"/>
                </a:cubicBezTo>
                <a:cubicBezTo>
                  <a:pt x="1510" y="874"/>
                  <a:pt x="1677" y="1050"/>
                  <a:pt x="1826" y="1209"/>
                </a:cubicBezTo>
                <a:cubicBezTo>
                  <a:pt x="2019" y="1414"/>
                  <a:pt x="2213" y="1520"/>
                  <a:pt x="2388" y="1520"/>
                </a:cubicBezTo>
                <a:cubicBezTo>
                  <a:pt x="2445" y="1520"/>
                  <a:pt x="2500" y="1509"/>
                  <a:pt x="2551" y="1486"/>
                </a:cubicBezTo>
                <a:cubicBezTo>
                  <a:pt x="2749" y="1401"/>
                  <a:pt x="2816" y="1205"/>
                  <a:pt x="2882" y="1016"/>
                </a:cubicBezTo>
                <a:cubicBezTo>
                  <a:pt x="2914" y="922"/>
                  <a:pt x="2947" y="825"/>
                  <a:pt x="2996" y="749"/>
                </a:cubicBezTo>
                <a:cubicBezTo>
                  <a:pt x="3062" y="645"/>
                  <a:pt x="3176" y="569"/>
                  <a:pt x="3311" y="540"/>
                </a:cubicBezTo>
                <a:cubicBezTo>
                  <a:pt x="3350" y="531"/>
                  <a:pt x="3389" y="527"/>
                  <a:pt x="3427" y="527"/>
                </a:cubicBezTo>
                <a:cubicBezTo>
                  <a:pt x="3521" y="527"/>
                  <a:pt x="3610" y="552"/>
                  <a:pt x="3684" y="601"/>
                </a:cubicBezTo>
                <a:cubicBezTo>
                  <a:pt x="3763" y="652"/>
                  <a:pt x="3828" y="726"/>
                  <a:pt x="3896" y="804"/>
                </a:cubicBezTo>
                <a:cubicBezTo>
                  <a:pt x="3931" y="842"/>
                  <a:pt x="3965" y="881"/>
                  <a:pt x="4000" y="918"/>
                </a:cubicBezTo>
                <a:cubicBezTo>
                  <a:pt x="4188" y="1108"/>
                  <a:pt x="4461" y="1224"/>
                  <a:pt x="4720" y="1224"/>
                </a:cubicBezTo>
                <a:cubicBezTo>
                  <a:pt x="4733" y="1224"/>
                  <a:pt x="4745" y="1224"/>
                  <a:pt x="4757" y="1224"/>
                </a:cubicBezTo>
                <a:cubicBezTo>
                  <a:pt x="4961" y="1217"/>
                  <a:pt x="5132" y="1138"/>
                  <a:pt x="5253" y="997"/>
                </a:cubicBezTo>
                <a:cubicBezTo>
                  <a:pt x="5350" y="884"/>
                  <a:pt x="5405" y="741"/>
                  <a:pt x="5458" y="603"/>
                </a:cubicBezTo>
                <a:cubicBezTo>
                  <a:pt x="5532" y="414"/>
                  <a:pt x="5595" y="249"/>
                  <a:pt x="5748" y="188"/>
                </a:cubicBezTo>
                <a:cubicBezTo>
                  <a:pt x="5784" y="174"/>
                  <a:pt x="5823" y="167"/>
                  <a:pt x="5861" y="167"/>
                </a:cubicBezTo>
                <a:cubicBezTo>
                  <a:pt x="6006" y="167"/>
                  <a:pt x="6157" y="257"/>
                  <a:pt x="6270" y="342"/>
                </a:cubicBezTo>
                <a:cubicBezTo>
                  <a:pt x="6297" y="363"/>
                  <a:pt x="6324" y="384"/>
                  <a:pt x="6351" y="405"/>
                </a:cubicBezTo>
                <a:cubicBezTo>
                  <a:pt x="6505" y="528"/>
                  <a:pt x="6665" y="654"/>
                  <a:pt x="6869" y="683"/>
                </a:cubicBezTo>
                <a:cubicBezTo>
                  <a:pt x="6888" y="686"/>
                  <a:pt x="6907" y="687"/>
                  <a:pt x="6926" y="687"/>
                </a:cubicBezTo>
                <a:cubicBezTo>
                  <a:pt x="7064" y="687"/>
                  <a:pt x="7208" y="621"/>
                  <a:pt x="7297" y="512"/>
                </a:cubicBezTo>
                <a:cubicBezTo>
                  <a:pt x="7373" y="418"/>
                  <a:pt x="7396" y="304"/>
                  <a:pt x="7359" y="200"/>
                </a:cubicBezTo>
                <a:cubicBezTo>
                  <a:pt x="7347" y="166"/>
                  <a:pt x="7314" y="144"/>
                  <a:pt x="7280" y="144"/>
                </a:cubicBezTo>
                <a:cubicBezTo>
                  <a:pt x="7270" y="144"/>
                  <a:pt x="7261" y="146"/>
                  <a:pt x="7252" y="149"/>
                </a:cubicBezTo>
                <a:cubicBezTo>
                  <a:pt x="7208" y="165"/>
                  <a:pt x="7186" y="212"/>
                  <a:pt x="7201" y="256"/>
                </a:cubicBezTo>
                <a:cubicBezTo>
                  <a:pt x="7223" y="318"/>
                  <a:pt x="7194" y="372"/>
                  <a:pt x="7166" y="406"/>
                </a:cubicBezTo>
                <a:cubicBezTo>
                  <a:pt x="7111" y="474"/>
                  <a:pt x="7015" y="519"/>
                  <a:pt x="6927" y="519"/>
                </a:cubicBezTo>
                <a:cubicBezTo>
                  <a:pt x="6916" y="519"/>
                  <a:pt x="6904" y="518"/>
                  <a:pt x="6893" y="516"/>
                </a:cubicBezTo>
                <a:cubicBezTo>
                  <a:pt x="6734" y="494"/>
                  <a:pt x="6598" y="387"/>
                  <a:pt x="6455" y="274"/>
                </a:cubicBezTo>
                <a:cubicBezTo>
                  <a:pt x="6427" y="252"/>
                  <a:pt x="6399" y="230"/>
                  <a:pt x="6372" y="209"/>
                </a:cubicBezTo>
                <a:cubicBezTo>
                  <a:pt x="6189" y="70"/>
                  <a:pt x="6015" y="0"/>
                  <a:pt x="58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g2fe91d7d4fd_2_144"/>
          <p:cNvSpPr/>
          <p:nvPr/>
        </p:nvSpPr>
        <p:spPr>
          <a:xfrm flipH="1" rot="-9899901">
            <a:off x="4997961" y="4783868"/>
            <a:ext cx="545173" cy="127721"/>
          </a:xfrm>
          <a:custGeom>
            <a:rect b="b" l="l" r="r" t="t"/>
            <a:pathLst>
              <a:path extrusionOk="0" h="1733" w="7397">
                <a:moveTo>
                  <a:pt x="5860" y="0"/>
                </a:moveTo>
                <a:cubicBezTo>
                  <a:pt x="5799" y="0"/>
                  <a:pt x="5741" y="11"/>
                  <a:pt x="5686" y="32"/>
                </a:cubicBezTo>
                <a:cubicBezTo>
                  <a:pt x="5466" y="121"/>
                  <a:pt x="5383" y="336"/>
                  <a:pt x="5302" y="543"/>
                </a:cubicBezTo>
                <a:cubicBezTo>
                  <a:pt x="5254" y="668"/>
                  <a:pt x="5205" y="796"/>
                  <a:pt x="5126" y="889"/>
                </a:cubicBezTo>
                <a:cubicBezTo>
                  <a:pt x="5014" y="1021"/>
                  <a:pt x="4860" y="1053"/>
                  <a:pt x="4751" y="1057"/>
                </a:cubicBezTo>
                <a:cubicBezTo>
                  <a:pt x="4742" y="1057"/>
                  <a:pt x="4734" y="1057"/>
                  <a:pt x="4725" y="1057"/>
                </a:cubicBezTo>
                <a:cubicBezTo>
                  <a:pt x="4511" y="1057"/>
                  <a:pt x="4276" y="958"/>
                  <a:pt x="4120" y="799"/>
                </a:cubicBezTo>
                <a:cubicBezTo>
                  <a:pt x="4087" y="765"/>
                  <a:pt x="4055" y="729"/>
                  <a:pt x="4022" y="693"/>
                </a:cubicBezTo>
                <a:cubicBezTo>
                  <a:pt x="3950" y="610"/>
                  <a:pt x="3874" y="524"/>
                  <a:pt x="3776" y="460"/>
                </a:cubicBezTo>
                <a:cubicBezTo>
                  <a:pt x="3674" y="394"/>
                  <a:pt x="3552" y="359"/>
                  <a:pt x="3425" y="359"/>
                </a:cubicBezTo>
                <a:cubicBezTo>
                  <a:pt x="3376" y="359"/>
                  <a:pt x="3325" y="365"/>
                  <a:pt x="3276" y="375"/>
                </a:cubicBezTo>
                <a:cubicBezTo>
                  <a:pt x="3098" y="414"/>
                  <a:pt x="2945" y="517"/>
                  <a:pt x="2855" y="658"/>
                </a:cubicBezTo>
                <a:cubicBezTo>
                  <a:pt x="2796" y="751"/>
                  <a:pt x="2759" y="858"/>
                  <a:pt x="2723" y="962"/>
                </a:cubicBezTo>
                <a:cubicBezTo>
                  <a:pt x="2665" y="1131"/>
                  <a:pt x="2614" y="1277"/>
                  <a:pt x="2485" y="1333"/>
                </a:cubicBezTo>
                <a:cubicBezTo>
                  <a:pt x="2453" y="1347"/>
                  <a:pt x="2420" y="1353"/>
                  <a:pt x="2387" y="1353"/>
                </a:cubicBezTo>
                <a:cubicBezTo>
                  <a:pt x="2220" y="1353"/>
                  <a:pt x="2046" y="1198"/>
                  <a:pt x="1947" y="1092"/>
                </a:cubicBezTo>
                <a:cubicBezTo>
                  <a:pt x="1784" y="919"/>
                  <a:pt x="1583" y="706"/>
                  <a:pt x="1324" y="706"/>
                </a:cubicBezTo>
                <a:cubicBezTo>
                  <a:pt x="1308" y="706"/>
                  <a:pt x="1292" y="707"/>
                  <a:pt x="1276" y="709"/>
                </a:cubicBezTo>
                <a:cubicBezTo>
                  <a:pt x="985" y="739"/>
                  <a:pt x="854" y="994"/>
                  <a:pt x="728" y="1242"/>
                </a:cubicBezTo>
                <a:cubicBezTo>
                  <a:pt x="669" y="1354"/>
                  <a:pt x="609" y="1471"/>
                  <a:pt x="536" y="1561"/>
                </a:cubicBezTo>
                <a:cubicBezTo>
                  <a:pt x="519" y="1564"/>
                  <a:pt x="502" y="1565"/>
                  <a:pt x="486" y="1565"/>
                </a:cubicBezTo>
                <a:cubicBezTo>
                  <a:pt x="360" y="1565"/>
                  <a:pt x="234" y="1499"/>
                  <a:pt x="167" y="1391"/>
                </a:cubicBezTo>
                <a:cubicBezTo>
                  <a:pt x="151" y="1366"/>
                  <a:pt x="124" y="1352"/>
                  <a:pt x="96" y="1352"/>
                </a:cubicBezTo>
                <a:cubicBezTo>
                  <a:pt x="81" y="1352"/>
                  <a:pt x="65" y="1356"/>
                  <a:pt x="52" y="1365"/>
                </a:cubicBezTo>
                <a:cubicBezTo>
                  <a:pt x="12" y="1389"/>
                  <a:pt x="0" y="1440"/>
                  <a:pt x="25" y="1480"/>
                </a:cubicBezTo>
                <a:cubicBezTo>
                  <a:pt x="122" y="1636"/>
                  <a:pt x="306" y="1732"/>
                  <a:pt x="489" y="1732"/>
                </a:cubicBezTo>
                <a:cubicBezTo>
                  <a:pt x="526" y="1732"/>
                  <a:pt x="562" y="1728"/>
                  <a:pt x="599" y="1720"/>
                </a:cubicBezTo>
                <a:cubicBezTo>
                  <a:pt x="616" y="1716"/>
                  <a:pt x="631" y="1707"/>
                  <a:pt x="642" y="1694"/>
                </a:cubicBezTo>
                <a:cubicBezTo>
                  <a:pt x="739" y="1586"/>
                  <a:pt x="809" y="1449"/>
                  <a:pt x="876" y="1318"/>
                </a:cubicBezTo>
                <a:cubicBezTo>
                  <a:pt x="993" y="1091"/>
                  <a:pt x="1092" y="896"/>
                  <a:pt x="1293" y="875"/>
                </a:cubicBezTo>
                <a:cubicBezTo>
                  <a:pt x="1303" y="874"/>
                  <a:pt x="1312" y="874"/>
                  <a:pt x="1322" y="874"/>
                </a:cubicBezTo>
                <a:cubicBezTo>
                  <a:pt x="1510" y="874"/>
                  <a:pt x="1677" y="1050"/>
                  <a:pt x="1826" y="1209"/>
                </a:cubicBezTo>
                <a:cubicBezTo>
                  <a:pt x="2019" y="1414"/>
                  <a:pt x="2213" y="1520"/>
                  <a:pt x="2388" y="1520"/>
                </a:cubicBezTo>
                <a:cubicBezTo>
                  <a:pt x="2445" y="1520"/>
                  <a:pt x="2500" y="1509"/>
                  <a:pt x="2551" y="1486"/>
                </a:cubicBezTo>
                <a:cubicBezTo>
                  <a:pt x="2749" y="1401"/>
                  <a:pt x="2816" y="1205"/>
                  <a:pt x="2882" y="1016"/>
                </a:cubicBezTo>
                <a:cubicBezTo>
                  <a:pt x="2914" y="922"/>
                  <a:pt x="2947" y="825"/>
                  <a:pt x="2996" y="749"/>
                </a:cubicBezTo>
                <a:cubicBezTo>
                  <a:pt x="3062" y="645"/>
                  <a:pt x="3176" y="569"/>
                  <a:pt x="3311" y="540"/>
                </a:cubicBezTo>
                <a:cubicBezTo>
                  <a:pt x="3350" y="531"/>
                  <a:pt x="3389" y="527"/>
                  <a:pt x="3427" y="527"/>
                </a:cubicBezTo>
                <a:cubicBezTo>
                  <a:pt x="3521" y="527"/>
                  <a:pt x="3610" y="552"/>
                  <a:pt x="3684" y="601"/>
                </a:cubicBezTo>
                <a:cubicBezTo>
                  <a:pt x="3763" y="652"/>
                  <a:pt x="3828" y="726"/>
                  <a:pt x="3896" y="804"/>
                </a:cubicBezTo>
                <a:cubicBezTo>
                  <a:pt x="3931" y="842"/>
                  <a:pt x="3965" y="881"/>
                  <a:pt x="4000" y="918"/>
                </a:cubicBezTo>
                <a:cubicBezTo>
                  <a:pt x="4188" y="1108"/>
                  <a:pt x="4461" y="1224"/>
                  <a:pt x="4720" y="1224"/>
                </a:cubicBezTo>
                <a:cubicBezTo>
                  <a:pt x="4733" y="1224"/>
                  <a:pt x="4745" y="1224"/>
                  <a:pt x="4757" y="1224"/>
                </a:cubicBezTo>
                <a:cubicBezTo>
                  <a:pt x="4961" y="1217"/>
                  <a:pt x="5132" y="1138"/>
                  <a:pt x="5253" y="997"/>
                </a:cubicBezTo>
                <a:cubicBezTo>
                  <a:pt x="5350" y="884"/>
                  <a:pt x="5405" y="741"/>
                  <a:pt x="5458" y="603"/>
                </a:cubicBezTo>
                <a:cubicBezTo>
                  <a:pt x="5532" y="414"/>
                  <a:pt x="5595" y="249"/>
                  <a:pt x="5748" y="188"/>
                </a:cubicBezTo>
                <a:cubicBezTo>
                  <a:pt x="5784" y="174"/>
                  <a:pt x="5823" y="167"/>
                  <a:pt x="5861" y="167"/>
                </a:cubicBezTo>
                <a:cubicBezTo>
                  <a:pt x="6006" y="167"/>
                  <a:pt x="6157" y="257"/>
                  <a:pt x="6270" y="342"/>
                </a:cubicBezTo>
                <a:cubicBezTo>
                  <a:pt x="6297" y="363"/>
                  <a:pt x="6324" y="384"/>
                  <a:pt x="6351" y="405"/>
                </a:cubicBezTo>
                <a:cubicBezTo>
                  <a:pt x="6505" y="528"/>
                  <a:pt x="6665" y="654"/>
                  <a:pt x="6869" y="683"/>
                </a:cubicBezTo>
                <a:cubicBezTo>
                  <a:pt x="6888" y="686"/>
                  <a:pt x="6907" y="687"/>
                  <a:pt x="6926" y="687"/>
                </a:cubicBezTo>
                <a:cubicBezTo>
                  <a:pt x="7064" y="687"/>
                  <a:pt x="7208" y="621"/>
                  <a:pt x="7297" y="512"/>
                </a:cubicBezTo>
                <a:cubicBezTo>
                  <a:pt x="7373" y="418"/>
                  <a:pt x="7396" y="304"/>
                  <a:pt x="7359" y="200"/>
                </a:cubicBezTo>
                <a:cubicBezTo>
                  <a:pt x="7347" y="166"/>
                  <a:pt x="7314" y="144"/>
                  <a:pt x="7280" y="144"/>
                </a:cubicBezTo>
                <a:cubicBezTo>
                  <a:pt x="7270" y="144"/>
                  <a:pt x="7261" y="146"/>
                  <a:pt x="7252" y="149"/>
                </a:cubicBezTo>
                <a:cubicBezTo>
                  <a:pt x="7208" y="165"/>
                  <a:pt x="7186" y="212"/>
                  <a:pt x="7201" y="256"/>
                </a:cubicBezTo>
                <a:cubicBezTo>
                  <a:pt x="7223" y="318"/>
                  <a:pt x="7194" y="372"/>
                  <a:pt x="7166" y="406"/>
                </a:cubicBezTo>
                <a:cubicBezTo>
                  <a:pt x="7111" y="474"/>
                  <a:pt x="7015" y="519"/>
                  <a:pt x="6927" y="519"/>
                </a:cubicBezTo>
                <a:cubicBezTo>
                  <a:pt x="6916" y="519"/>
                  <a:pt x="6904" y="518"/>
                  <a:pt x="6893" y="516"/>
                </a:cubicBezTo>
                <a:cubicBezTo>
                  <a:pt x="6734" y="494"/>
                  <a:pt x="6598" y="387"/>
                  <a:pt x="6455" y="274"/>
                </a:cubicBezTo>
                <a:cubicBezTo>
                  <a:pt x="6427" y="252"/>
                  <a:pt x="6399" y="230"/>
                  <a:pt x="6372" y="209"/>
                </a:cubicBezTo>
                <a:cubicBezTo>
                  <a:pt x="6189" y="70"/>
                  <a:pt x="6015" y="0"/>
                  <a:pt x="586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0" name="Google Shape;110;g2fe91d7d4fd_2_144"/>
          <p:cNvGrpSpPr/>
          <p:nvPr/>
        </p:nvGrpSpPr>
        <p:grpSpPr>
          <a:xfrm rot="-5399917">
            <a:off x="6572850" y="4726233"/>
            <a:ext cx="228601" cy="207085"/>
            <a:chOff x="1640475" y="1197075"/>
            <a:chExt cx="55475" cy="50250"/>
          </a:xfrm>
        </p:grpSpPr>
        <p:sp>
          <p:nvSpPr>
            <p:cNvPr id="111" name="Google Shape;111;g2fe91d7d4fd_2_144"/>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g2fe91d7d4fd_2_144"/>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g2fe91d7d4fd_2_144"/>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14" name="Google Shape;114;g2fe91d7d4fd_2_144"/>
          <p:cNvSpPr/>
          <p:nvPr/>
        </p:nvSpPr>
        <p:spPr>
          <a:xfrm flipH="1" rot="-143173">
            <a:off x="2772855" y="285646"/>
            <a:ext cx="970033" cy="227237"/>
          </a:xfrm>
          <a:custGeom>
            <a:rect b="b" l="l" r="r" t="t"/>
            <a:pathLst>
              <a:path extrusionOk="0" h="1733" w="7397">
                <a:moveTo>
                  <a:pt x="5860" y="0"/>
                </a:moveTo>
                <a:cubicBezTo>
                  <a:pt x="5799" y="0"/>
                  <a:pt x="5741" y="11"/>
                  <a:pt x="5686" y="32"/>
                </a:cubicBezTo>
                <a:cubicBezTo>
                  <a:pt x="5466" y="121"/>
                  <a:pt x="5383" y="336"/>
                  <a:pt x="5302" y="543"/>
                </a:cubicBezTo>
                <a:cubicBezTo>
                  <a:pt x="5254" y="668"/>
                  <a:pt x="5205" y="796"/>
                  <a:pt x="5126" y="889"/>
                </a:cubicBezTo>
                <a:cubicBezTo>
                  <a:pt x="5014" y="1021"/>
                  <a:pt x="4860" y="1053"/>
                  <a:pt x="4751" y="1057"/>
                </a:cubicBezTo>
                <a:cubicBezTo>
                  <a:pt x="4742" y="1057"/>
                  <a:pt x="4734" y="1057"/>
                  <a:pt x="4725" y="1057"/>
                </a:cubicBezTo>
                <a:cubicBezTo>
                  <a:pt x="4511" y="1057"/>
                  <a:pt x="4276" y="958"/>
                  <a:pt x="4120" y="799"/>
                </a:cubicBezTo>
                <a:cubicBezTo>
                  <a:pt x="4087" y="765"/>
                  <a:pt x="4055" y="729"/>
                  <a:pt x="4022" y="693"/>
                </a:cubicBezTo>
                <a:cubicBezTo>
                  <a:pt x="3950" y="610"/>
                  <a:pt x="3874" y="524"/>
                  <a:pt x="3776" y="460"/>
                </a:cubicBezTo>
                <a:cubicBezTo>
                  <a:pt x="3674" y="394"/>
                  <a:pt x="3552" y="359"/>
                  <a:pt x="3425" y="359"/>
                </a:cubicBezTo>
                <a:cubicBezTo>
                  <a:pt x="3376" y="359"/>
                  <a:pt x="3325" y="365"/>
                  <a:pt x="3276" y="375"/>
                </a:cubicBezTo>
                <a:cubicBezTo>
                  <a:pt x="3098" y="414"/>
                  <a:pt x="2945" y="517"/>
                  <a:pt x="2855" y="658"/>
                </a:cubicBezTo>
                <a:cubicBezTo>
                  <a:pt x="2796" y="751"/>
                  <a:pt x="2759" y="858"/>
                  <a:pt x="2723" y="962"/>
                </a:cubicBezTo>
                <a:cubicBezTo>
                  <a:pt x="2665" y="1131"/>
                  <a:pt x="2614" y="1277"/>
                  <a:pt x="2485" y="1333"/>
                </a:cubicBezTo>
                <a:cubicBezTo>
                  <a:pt x="2453" y="1347"/>
                  <a:pt x="2420" y="1353"/>
                  <a:pt x="2387" y="1353"/>
                </a:cubicBezTo>
                <a:cubicBezTo>
                  <a:pt x="2220" y="1353"/>
                  <a:pt x="2046" y="1198"/>
                  <a:pt x="1947" y="1092"/>
                </a:cubicBezTo>
                <a:cubicBezTo>
                  <a:pt x="1784" y="919"/>
                  <a:pt x="1583" y="706"/>
                  <a:pt x="1324" y="706"/>
                </a:cubicBezTo>
                <a:cubicBezTo>
                  <a:pt x="1308" y="706"/>
                  <a:pt x="1292" y="707"/>
                  <a:pt x="1276" y="709"/>
                </a:cubicBezTo>
                <a:cubicBezTo>
                  <a:pt x="985" y="739"/>
                  <a:pt x="854" y="994"/>
                  <a:pt x="728" y="1242"/>
                </a:cubicBezTo>
                <a:cubicBezTo>
                  <a:pt x="669" y="1354"/>
                  <a:pt x="609" y="1471"/>
                  <a:pt x="536" y="1561"/>
                </a:cubicBezTo>
                <a:cubicBezTo>
                  <a:pt x="519" y="1564"/>
                  <a:pt x="502" y="1565"/>
                  <a:pt x="486" y="1565"/>
                </a:cubicBezTo>
                <a:cubicBezTo>
                  <a:pt x="360" y="1565"/>
                  <a:pt x="234" y="1499"/>
                  <a:pt x="167" y="1391"/>
                </a:cubicBezTo>
                <a:cubicBezTo>
                  <a:pt x="151" y="1366"/>
                  <a:pt x="124" y="1352"/>
                  <a:pt x="96" y="1352"/>
                </a:cubicBezTo>
                <a:cubicBezTo>
                  <a:pt x="81" y="1352"/>
                  <a:pt x="65" y="1356"/>
                  <a:pt x="52" y="1365"/>
                </a:cubicBezTo>
                <a:cubicBezTo>
                  <a:pt x="12" y="1389"/>
                  <a:pt x="0" y="1440"/>
                  <a:pt x="25" y="1480"/>
                </a:cubicBezTo>
                <a:cubicBezTo>
                  <a:pt x="122" y="1636"/>
                  <a:pt x="306" y="1732"/>
                  <a:pt x="489" y="1732"/>
                </a:cubicBezTo>
                <a:cubicBezTo>
                  <a:pt x="526" y="1732"/>
                  <a:pt x="562" y="1728"/>
                  <a:pt x="599" y="1720"/>
                </a:cubicBezTo>
                <a:cubicBezTo>
                  <a:pt x="616" y="1716"/>
                  <a:pt x="631" y="1707"/>
                  <a:pt x="642" y="1694"/>
                </a:cubicBezTo>
                <a:cubicBezTo>
                  <a:pt x="739" y="1586"/>
                  <a:pt x="809" y="1449"/>
                  <a:pt x="876" y="1318"/>
                </a:cubicBezTo>
                <a:cubicBezTo>
                  <a:pt x="993" y="1091"/>
                  <a:pt x="1092" y="896"/>
                  <a:pt x="1293" y="875"/>
                </a:cubicBezTo>
                <a:cubicBezTo>
                  <a:pt x="1303" y="874"/>
                  <a:pt x="1312" y="874"/>
                  <a:pt x="1322" y="874"/>
                </a:cubicBezTo>
                <a:cubicBezTo>
                  <a:pt x="1510" y="874"/>
                  <a:pt x="1677" y="1050"/>
                  <a:pt x="1826" y="1209"/>
                </a:cubicBezTo>
                <a:cubicBezTo>
                  <a:pt x="2019" y="1414"/>
                  <a:pt x="2213" y="1520"/>
                  <a:pt x="2388" y="1520"/>
                </a:cubicBezTo>
                <a:cubicBezTo>
                  <a:pt x="2445" y="1520"/>
                  <a:pt x="2500" y="1509"/>
                  <a:pt x="2551" y="1486"/>
                </a:cubicBezTo>
                <a:cubicBezTo>
                  <a:pt x="2749" y="1401"/>
                  <a:pt x="2816" y="1205"/>
                  <a:pt x="2882" y="1016"/>
                </a:cubicBezTo>
                <a:cubicBezTo>
                  <a:pt x="2914" y="922"/>
                  <a:pt x="2947" y="825"/>
                  <a:pt x="2996" y="749"/>
                </a:cubicBezTo>
                <a:cubicBezTo>
                  <a:pt x="3062" y="645"/>
                  <a:pt x="3176" y="569"/>
                  <a:pt x="3311" y="540"/>
                </a:cubicBezTo>
                <a:cubicBezTo>
                  <a:pt x="3350" y="531"/>
                  <a:pt x="3389" y="527"/>
                  <a:pt x="3427" y="527"/>
                </a:cubicBezTo>
                <a:cubicBezTo>
                  <a:pt x="3521" y="527"/>
                  <a:pt x="3610" y="552"/>
                  <a:pt x="3684" y="601"/>
                </a:cubicBezTo>
                <a:cubicBezTo>
                  <a:pt x="3763" y="652"/>
                  <a:pt x="3828" y="726"/>
                  <a:pt x="3896" y="804"/>
                </a:cubicBezTo>
                <a:cubicBezTo>
                  <a:pt x="3931" y="842"/>
                  <a:pt x="3965" y="881"/>
                  <a:pt x="4000" y="918"/>
                </a:cubicBezTo>
                <a:cubicBezTo>
                  <a:pt x="4188" y="1108"/>
                  <a:pt x="4461" y="1224"/>
                  <a:pt x="4720" y="1224"/>
                </a:cubicBezTo>
                <a:cubicBezTo>
                  <a:pt x="4733" y="1224"/>
                  <a:pt x="4745" y="1224"/>
                  <a:pt x="4757" y="1224"/>
                </a:cubicBezTo>
                <a:cubicBezTo>
                  <a:pt x="4961" y="1217"/>
                  <a:pt x="5132" y="1138"/>
                  <a:pt x="5253" y="997"/>
                </a:cubicBezTo>
                <a:cubicBezTo>
                  <a:pt x="5350" y="884"/>
                  <a:pt x="5405" y="741"/>
                  <a:pt x="5458" y="603"/>
                </a:cubicBezTo>
                <a:cubicBezTo>
                  <a:pt x="5532" y="414"/>
                  <a:pt x="5595" y="249"/>
                  <a:pt x="5748" y="188"/>
                </a:cubicBezTo>
                <a:cubicBezTo>
                  <a:pt x="5784" y="174"/>
                  <a:pt x="5823" y="167"/>
                  <a:pt x="5861" y="167"/>
                </a:cubicBezTo>
                <a:cubicBezTo>
                  <a:pt x="6006" y="167"/>
                  <a:pt x="6157" y="257"/>
                  <a:pt x="6270" y="342"/>
                </a:cubicBezTo>
                <a:cubicBezTo>
                  <a:pt x="6297" y="363"/>
                  <a:pt x="6324" y="384"/>
                  <a:pt x="6351" y="405"/>
                </a:cubicBezTo>
                <a:cubicBezTo>
                  <a:pt x="6505" y="528"/>
                  <a:pt x="6665" y="654"/>
                  <a:pt x="6869" y="683"/>
                </a:cubicBezTo>
                <a:cubicBezTo>
                  <a:pt x="6888" y="686"/>
                  <a:pt x="6907" y="687"/>
                  <a:pt x="6926" y="687"/>
                </a:cubicBezTo>
                <a:cubicBezTo>
                  <a:pt x="7064" y="687"/>
                  <a:pt x="7208" y="621"/>
                  <a:pt x="7297" y="512"/>
                </a:cubicBezTo>
                <a:cubicBezTo>
                  <a:pt x="7373" y="418"/>
                  <a:pt x="7396" y="304"/>
                  <a:pt x="7359" y="200"/>
                </a:cubicBezTo>
                <a:cubicBezTo>
                  <a:pt x="7347" y="166"/>
                  <a:pt x="7314" y="144"/>
                  <a:pt x="7280" y="144"/>
                </a:cubicBezTo>
                <a:cubicBezTo>
                  <a:pt x="7270" y="144"/>
                  <a:pt x="7261" y="146"/>
                  <a:pt x="7252" y="149"/>
                </a:cubicBezTo>
                <a:cubicBezTo>
                  <a:pt x="7208" y="165"/>
                  <a:pt x="7186" y="212"/>
                  <a:pt x="7201" y="256"/>
                </a:cubicBezTo>
                <a:cubicBezTo>
                  <a:pt x="7223" y="318"/>
                  <a:pt x="7194" y="372"/>
                  <a:pt x="7166" y="406"/>
                </a:cubicBezTo>
                <a:cubicBezTo>
                  <a:pt x="7111" y="474"/>
                  <a:pt x="7015" y="519"/>
                  <a:pt x="6927" y="519"/>
                </a:cubicBezTo>
                <a:cubicBezTo>
                  <a:pt x="6916" y="519"/>
                  <a:pt x="6904" y="518"/>
                  <a:pt x="6893" y="516"/>
                </a:cubicBezTo>
                <a:cubicBezTo>
                  <a:pt x="6734" y="494"/>
                  <a:pt x="6598" y="387"/>
                  <a:pt x="6455" y="274"/>
                </a:cubicBezTo>
                <a:cubicBezTo>
                  <a:pt x="6427" y="252"/>
                  <a:pt x="6399" y="230"/>
                  <a:pt x="6372" y="209"/>
                </a:cubicBezTo>
                <a:cubicBezTo>
                  <a:pt x="6189" y="70"/>
                  <a:pt x="6015" y="0"/>
                  <a:pt x="58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5" name="Google Shape;115;g2fe91d7d4fd_2_144"/>
          <p:cNvGrpSpPr/>
          <p:nvPr/>
        </p:nvGrpSpPr>
        <p:grpSpPr>
          <a:xfrm rot="-8100136">
            <a:off x="8520129" y="497858"/>
            <a:ext cx="296715" cy="268776"/>
            <a:chOff x="1640475" y="1197075"/>
            <a:chExt cx="55475" cy="50250"/>
          </a:xfrm>
        </p:grpSpPr>
        <p:sp>
          <p:nvSpPr>
            <p:cNvPr id="116" name="Google Shape;116;g2fe91d7d4fd_2_144"/>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g2fe91d7d4fd_2_144"/>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g2fe91d7d4fd_2_144"/>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19" name="Google Shape;119;g2fe91d7d4fd_2_144"/>
          <p:cNvSpPr/>
          <p:nvPr/>
        </p:nvSpPr>
        <p:spPr>
          <a:xfrm rot="-2700202">
            <a:off x="-77259" y="3989949"/>
            <a:ext cx="1057332" cy="823806"/>
          </a:xfrm>
          <a:custGeom>
            <a:rect b="b" l="l" r="r" t="t"/>
            <a:pathLst>
              <a:path extrusionOk="0" h="16033" w="17601">
                <a:moveTo>
                  <a:pt x="16107" y="0"/>
                </a:moveTo>
                <a:cubicBezTo>
                  <a:pt x="16093" y="0"/>
                  <a:pt x="16078" y="6"/>
                  <a:pt x="16067" y="16"/>
                </a:cubicBezTo>
                <a:cubicBezTo>
                  <a:pt x="16046" y="38"/>
                  <a:pt x="16045" y="73"/>
                  <a:pt x="16066" y="94"/>
                </a:cubicBezTo>
                <a:lnTo>
                  <a:pt x="16107" y="137"/>
                </a:lnTo>
                <a:cubicBezTo>
                  <a:pt x="16118" y="149"/>
                  <a:pt x="16132" y="154"/>
                  <a:pt x="16147" y="154"/>
                </a:cubicBezTo>
                <a:cubicBezTo>
                  <a:pt x="16161" y="154"/>
                  <a:pt x="16175" y="150"/>
                  <a:pt x="16185" y="139"/>
                </a:cubicBezTo>
                <a:cubicBezTo>
                  <a:pt x="16207" y="119"/>
                  <a:pt x="16208" y="84"/>
                  <a:pt x="16188" y="61"/>
                </a:cubicBezTo>
                <a:lnTo>
                  <a:pt x="16146" y="17"/>
                </a:lnTo>
                <a:cubicBezTo>
                  <a:pt x="16136" y="6"/>
                  <a:pt x="16121" y="0"/>
                  <a:pt x="16107" y="0"/>
                </a:cubicBezTo>
                <a:close/>
                <a:moveTo>
                  <a:pt x="16632" y="649"/>
                </a:moveTo>
                <a:cubicBezTo>
                  <a:pt x="16621" y="649"/>
                  <a:pt x="16610" y="652"/>
                  <a:pt x="16600" y="658"/>
                </a:cubicBezTo>
                <a:cubicBezTo>
                  <a:pt x="16576" y="675"/>
                  <a:pt x="16568" y="710"/>
                  <a:pt x="16587" y="735"/>
                </a:cubicBezTo>
                <a:cubicBezTo>
                  <a:pt x="16729" y="945"/>
                  <a:pt x="16857" y="1168"/>
                  <a:pt x="16968" y="1401"/>
                </a:cubicBezTo>
                <a:cubicBezTo>
                  <a:pt x="16977" y="1420"/>
                  <a:pt x="16998" y="1432"/>
                  <a:pt x="17018" y="1432"/>
                </a:cubicBezTo>
                <a:cubicBezTo>
                  <a:pt x="17027" y="1432"/>
                  <a:pt x="17034" y="1431"/>
                  <a:pt x="17043" y="1426"/>
                </a:cubicBezTo>
                <a:cubicBezTo>
                  <a:pt x="17069" y="1414"/>
                  <a:pt x="17081" y="1380"/>
                  <a:pt x="17068" y="1353"/>
                </a:cubicBezTo>
                <a:cubicBezTo>
                  <a:pt x="16955" y="1116"/>
                  <a:pt x="16824" y="887"/>
                  <a:pt x="16678" y="673"/>
                </a:cubicBezTo>
                <a:cubicBezTo>
                  <a:pt x="16667" y="657"/>
                  <a:pt x="16650" y="649"/>
                  <a:pt x="16632" y="649"/>
                </a:cubicBezTo>
                <a:close/>
                <a:moveTo>
                  <a:pt x="17302" y="2043"/>
                </a:moveTo>
                <a:cubicBezTo>
                  <a:pt x="17296" y="2043"/>
                  <a:pt x="17291" y="2044"/>
                  <a:pt x="17285" y="2046"/>
                </a:cubicBezTo>
                <a:cubicBezTo>
                  <a:pt x="17255" y="2055"/>
                  <a:pt x="17239" y="2086"/>
                  <a:pt x="17248" y="2115"/>
                </a:cubicBezTo>
                <a:cubicBezTo>
                  <a:pt x="17324" y="2359"/>
                  <a:pt x="17382" y="2610"/>
                  <a:pt x="17423" y="2863"/>
                </a:cubicBezTo>
                <a:cubicBezTo>
                  <a:pt x="17427" y="2890"/>
                  <a:pt x="17451" y="2909"/>
                  <a:pt x="17477" y="2909"/>
                </a:cubicBezTo>
                <a:lnTo>
                  <a:pt x="17486" y="2909"/>
                </a:lnTo>
                <a:cubicBezTo>
                  <a:pt x="17517" y="2904"/>
                  <a:pt x="17537" y="2875"/>
                  <a:pt x="17532" y="2845"/>
                </a:cubicBezTo>
                <a:cubicBezTo>
                  <a:pt x="17491" y="2588"/>
                  <a:pt x="17432" y="2331"/>
                  <a:pt x="17355" y="2082"/>
                </a:cubicBezTo>
                <a:cubicBezTo>
                  <a:pt x="17347" y="2059"/>
                  <a:pt x="17325" y="2043"/>
                  <a:pt x="17302" y="2043"/>
                </a:cubicBezTo>
                <a:close/>
                <a:moveTo>
                  <a:pt x="17544" y="3572"/>
                </a:moveTo>
                <a:cubicBezTo>
                  <a:pt x="17513" y="3572"/>
                  <a:pt x="17488" y="3597"/>
                  <a:pt x="17489" y="3627"/>
                </a:cubicBezTo>
                <a:lnTo>
                  <a:pt x="17489" y="3701"/>
                </a:lnTo>
                <a:cubicBezTo>
                  <a:pt x="17489" y="3933"/>
                  <a:pt x="17474" y="4166"/>
                  <a:pt x="17443" y="4393"/>
                </a:cubicBezTo>
                <a:cubicBezTo>
                  <a:pt x="17439" y="4424"/>
                  <a:pt x="17460" y="4452"/>
                  <a:pt x="17490" y="4456"/>
                </a:cubicBezTo>
                <a:lnTo>
                  <a:pt x="17498" y="4456"/>
                </a:lnTo>
                <a:cubicBezTo>
                  <a:pt x="17526" y="4456"/>
                  <a:pt x="17549" y="4436"/>
                  <a:pt x="17553" y="4408"/>
                </a:cubicBezTo>
                <a:cubicBezTo>
                  <a:pt x="17584" y="4176"/>
                  <a:pt x="17600" y="3938"/>
                  <a:pt x="17600" y="3701"/>
                </a:cubicBezTo>
                <a:lnTo>
                  <a:pt x="17600" y="3626"/>
                </a:lnTo>
                <a:cubicBezTo>
                  <a:pt x="17599" y="3595"/>
                  <a:pt x="17575" y="3572"/>
                  <a:pt x="17545" y="3572"/>
                </a:cubicBezTo>
                <a:close/>
                <a:moveTo>
                  <a:pt x="17335" y="5103"/>
                </a:moveTo>
                <a:cubicBezTo>
                  <a:pt x="17311" y="5103"/>
                  <a:pt x="17289" y="5119"/>
                  <a:pt x="17282" y="5143"/>
                </a:cubicBezTo>
                <a:cubicBezTo>
                  <a:pt x="17247" y="5258"/>
                  <a:pt x="17208" y="5373"/>
                  <a:pt x="17166" y="5483"/>
                </a:cubicBezTo>
                <a:cubicBezTo>
                  <a:pt x="17117" y="5608"/>
                  <a:pt x="17063" y="5734"/>
                  <a:pt x="17003" y="5857"/>
                </a:cubicBezTo>
                <a:cubicBezTo>
                  <a:pt x="16989" y="5884"/>
                  <a:pt x="17001" y="5917"/>
                  <a:pt x="17029" y="5931"/>
                </a:cubicBezTo>
                <a:cubicBezTo>
                  <a:pt x="17036" y="5935"/>
                  <a:pt x="17045" y="5937"/>
                  <a:pt x="17052" y="5937"/>
                </a:cubicBezTo>
                <a:cubicBezTo>
                  <a:pt x="17073" y="5937"/>
                  <a:pt x="17093" y="5925"/>
                  <a:pt x="17102" y="5906"/>
                </a:cubicBezTo>
                <a:cubicBezTo>
                  <a:pt x="17163" y="5780"/>
                  <a:pt x="17220" y="5650"/>
                  <a:pt x="17269" y="5522"/>
                </a:cubicBezTo>
                <a:cubicBezTo>
                  <a:pt x="17313" y="5409"/>
                  <a:pt x="17352" y="5293"/>
                  <a:pt x="17388" y="5175"/>
                </a:cubicBezTo>
                <a:cubicBezTo>
                  <a:pt x="17396" y="5145"/>
                  <a:pt x="17380" y="5115"/>
                  <a:pt x="17350" y="5106"/>
                </a:cubicBezTo>
                <a:cubicBezTo>
                  <a:pt x="17345" y="5104"/>
                  <a:pt x="17340" y="5103"/>
                  <a:pt x="17335" y="5103"/>
                </a:cubicBezTo>
                <a:close/>
                <a:moveTo>
                  <a:pt x="16660" y="6494"/>
                </a:moveTo>
                <a:cubicBezTo>
                  <a:pt x="16643" y="6494"/>
                  <a:pt x="16626" y="6503"/>
                  <a:pt x="16614" y="6518"/>
                </a:cubicBezTo>
                <a:cubicBezTo>
                  <a:pt x="16470" y="6726"/>
                  <a:pt x="16307" y="6927"/>
                  <a:pt x="16130" y="7114"/>
                </a:cubicBezTo>
                <a:cubicBezTo>
                  <a:pt x="16110" y="7136"/>
                  <a:pt x="16111" y="7172"/>
                  <a:pt x="16134" y="7192"/>
                </a:cubicBezTo>
                <a:cubicBezTo>
                  <a:pt x="16144" y="7203"/>
                  <a:pt x="16157" y="7208"/>
                  <a:pt x="16171" y="7208"/>
                </a:cubicBezTo>
                <a:cubicBezTo>
                  <a:pt x="16186" y="7208"/>
                  <a:pt x="16201" y="7202"/>
                  <a:pt x="16212" y="7190"/>
                </a:cubicBezTo>
                <a:cubicBezTo>
                  <a:pt x="16391" y="6999"/>
                  <a:pt x="16558" y="6795"/>
                  <a:pt x="16705" y="6581"/>
                </a:cubicBezTo>
                <a:cubicBezTo>
                  <a:pt x="16723" y="6556"/>
                  <a:pt x="16717" y="6522"/>
                  <a:pt x="16691" y="6504"/>
                </a:cubicBezTo>
                <a:cubicBezTo>
                  <a:pt x="16682" y="6497"/>
                  <a:pt x="16671" y="6494"/>
                  <a:pt x="16660" y="6494"/>
                </a:cubicBezTo>
                <a:close/>
                <a:moveTo>
                  <a:pt x="15601" y="7622"/>
                </a:moveTo>
                <a:cubicBezTo>
                  <a:pt x="15588" y="7622"/>
                  <a:pt x="15576" y="7626"/>
                  <a:pt x="15566" y="7634"/>
                </a:cubicBezTo>
                <a:cubicBezTo>
                  <a:pt x="15367" y="7793"/>
                  <a:pt x="15154" y="7941"/>
                  <a:pt x="14934" y="8070"/>
                </a:cubicBezTo>
                <a:cubicBezTo>
                  <a:pt x="14907" y="8085"/>
                  <a:pt x="14899" y="8119"/>
                  <a:pt x="14915" y="8146"/>
                </a:cubicBezTo>
                <a:cubicBezTo>
                  <a:pt x="14924" y="8163"/>
                  <a:pt x="14943" y="8174"/>
                  <a:pt x="14962" y="8174"/>
                </a:cubicBezTo>
                <a:cubicBezTo>
                  <a:pt x="14971" y="8174"/>
                  <a:pt x="14981" y="8171"/>
                  <a:pt x="14990" y="8165"/>
                </a:cubicBezTo>
                <a:cubicBezTo>
                  <a:pt x="15215" y="8033"/>
                  <a:pt x="15432" y="7883"/>
                  <a:pt x="15636" y="7721"/>
                </a:cubicBezTo>
                <a:cubicBezTo>
                  <a:pt x="15659" y="7702"/>
                  <a:pt x="15664" y="7667"/>
                  <a:pt x="15644" y="7643"/>
                </a:cubicBezTo>
                <a:cubicBezTo>
                  <a:pt x="15633" y="7629"/>
                  <a:pt x="15617" y="7622"/>
                  <a:pt x="15601" y="7622"/>
                </a:cubicBezTo>
                <a:close/>
                <a:moveTo>
                  <a:pt x="14268" y="8408"/>
                </a:moveTo>
                <a:cubicBezTo>
                  <a:pt x="14261" y="8408"/>
                  <a:pt x="14254" y="8409"/>
                  <a:pt x="14247" y="8412"/>
                </a:cubicBezTo>
                <a:cubicBezTo>
                  <a:pt x="14009" y="8509"/>
                  <a:pt x="13763" y="8590"/>
                  <a:pt x="13517" y="8650"/>
                </a:cubicBezTo>
                <a:cubicBezTo>
                  <a:pt x="13487" y="8658"/>
                  <a:pt x="13469" y="8688"/>
                  <a:pt x="13477" y="8717"/>
                </a:cubicBezTo>
                <a:cubicBezTo>
                  <a:pt x="13483" y="8743"/>
                  <a:pt x="13506" y="8759"/>
                  <a:pt x="13530" y="8759"/>
                </a:cubicBezTo>
                <a:cubicBezTo>
                  <a:pt x="13534" y="8759"/>
                  <a:pt x="13540" y="8759"/>
                  <a:pt x="13544" y="8758"/>
                </a:cubicBezTo>
                <a:cubicBezTo>
                  <a:pt x="13795" y="8696"/>
                  <a:pt x="14046" y="8614"/>
                  <a:pt x="14289" y="8515"/>
                </a:cubicBezTo>
                <a:cubicBezTo>
                  <a:pt x="14317" y="8503"/>
                  <a:pt x="14330" y="8471"/>
                  <a:pt x="14319" y="8442"/>
                </a:cubicBezTo>
                <a:cubicBezTo>
                  <a:pt x="14310" y="8421"/>
                  <a:pt x="14289" y="8408"/>
                  <a:pt x="14268" y="8408"/>
                </a:cubicBezTo>
                <a:close/>
                <a:moveTo>
                  <a:pt x="12768" y="8775"/>
                </a:moveTo>
                <a:cubicBezTo>
                  <a:pt x="12765" y="8775"/>
                  <a:pt x="12763" y="8775"/>
                  <a:pt x="12761" y="8775"/>
                </a:cubicBezTo>
                <a:lnTo>
                  <a:pt x="12730" y="8777"/>
                </a:lnTo>
                <a:cubicBezTo>
                  <a:pt x="12495" y="8795"/>
                  <a:pt x="12256" y="8800"/>
                  <a:pt x="11989" y="8803"/>
                </a:cubicBezTo>
                <a:cubicBezTo>
                  <a:pt x="11959" y="8803"/>
                  <a:pt x="11934" y="8828"/>
                  <a:pt x="11934" y="8858"/>
                </a:cubicBezTo>
                <a:cubicBezTo>
                  <a:pt x="11934" y="8889"/>
                  <a:pt x="11960" y="8914"/>
                  <a:pt x="11990" y="8914"/>
                </a:cubicBezTo>
                <a:lnTo>
                  <a:pt x="11991" y="8913"/>
                </a:lnTo>
                <a:cubicBezTo>
                  <a:pt x="12259" y="8911"/>
                  <a:pt x="12500" y="8907"/>
                  <a:pt x="12739" y="8888"/>
                </a:cubicBezTo>
                <a:lnTo>
                  <a:pt x="12771" y="8885"/>
                </a:lnTo>
                <a:cubicBezTo>
                  <a:pt x="12801" y="8883"/>
                  <a:pt x="12823" y="8856"/>
                  <a:pt x="12821" y="8825"/>
                </a:cubicBezTo>
                <a:cubicBezTo>
                  <a:pt x="12818" y="8797"/>
                  <a:pt x="12793" y="8775"/>
                  <a:pt x="12768" y="8775"/>
                </a:cubicBezTo>
                <a:close/>
                <a:moveTo>
                  <a:pt x="11216" y="8825"/>
                </a:moveTo>
                <a:cubicBezTo>
                  <a:pt x="11214" y="8825"/>
                  <a:pt x="11212" y="8825"/>
                  <a:pt x="11210" y="8825"/>
                </a:cubicBezTo>
                <a:cubicBezTo>
                  <a:pt x="10905" y="8847"/>
                  <a:pt x="10659" y="8886"/>
                  <a:pt x="10434" y="8951"/>
                </a:cubicBezTo>
                <a:cubicBezTo>
                  <a:pt x="10404" y="8960"/>
                  <a:pt x="10387" y="8991"/>
                  <a:pt x="10396" y="9020"/>
                </a:cubicBezTo>
                <a:cubicBezTo>
                  <a:pt x="10403" y="9044"/>
                  <a:pt x="10426" y="9060"/>
                  <a:pt x="10449" y="9060"/>
                </a:cubicBezTo>
                <a:cubicBezTo>
                  <a:pt x="10455" y="9060"/>
                  <a:pt x="10460" y="9059"/>
                  <a:pt x="10464" y="9058"/>
                </a:cubicBezTo>
                <a:cubicBezTo>
                  <a:pt x="10682" y="8995"/>
                  <a:pt x="10921" y="8957"/>
                  <a:pt x="11217" y="8935"/>
                </a:cubicBezTo>
                <a:cubicBezTo>
                  <a:pt x="11248" y="8933"/>
                  <a:pt x="11271" y="8908"/>
                  <a:pt x="11269" y="8877"/>
                </a:cubicBezTo>
                <a:cubicBezTo>
                  <a:pt x="11267" y="8848"/>
                  <a:pt x="11246" y="8825"/>
                  <a:pt x="11216" y="8825"/>
                </a:cubicBezTo>
                <a:close/>
                <a:moveTo>
                  <a:pt x="9755" y="9286"/>
                </a:moveTo>
                <a:cubicBezTo>
                  <a:pt x="9743" y="9286"/>
                  <a:pt x="9732" y="9289"/>
                  <a:pt x="9722" y="9296"/>
                </a:cubicBezTo>
                <a:cubicBezTo>
                  <a:pt x="9512" y="9452"/>
                  <a:pt x="9336" y="9642"/>
                  <a:pt x="9184" y="9877"/>
                </a:cubicBezTo>
                <a:cubicBezTo>
                  <a:pt x="9167" y="9902"/>
                  <a:pt x="9175" y="9936"/>
                  <a:pt x="9200" y="9952"/>
                </a:cubicBezTo>
                <a:cubicBezTo>
                  <a:pt x="9210" y="9959"/>
                  <a:pt x="9221" y="9962"/>
                  <a:pt x="9230" y="9962"/>
                </a:cubicBezTo>
                <a:cubicBezTo>
                  <a:pt x="9248" y="9962"/>
                  <a:pt x="9267" y="9952"/>
                  <a:pt x="9277" y="9936"/>
                </a:cubicBezTo>
                <a:cubicBezTo>
                  <a:pt x="9423" y="9713"/>
                  <a:pt x="9589" y="9533"/>
                  <a:pt x="9788" y="9386"/>
                </a:cubicBezTo>
                <a:cubicBezTo>
                  <a:pt x="9813" y="9367"/>
                  <a:pt x="9818" y="9333"/>
                  <a:pt x="9800" y="9308"/>
                </a:cubicBezTo>
                <a:cubicBezTo>
                  <a:pt x="9789" y="9294"/>
                  <a:pt x="9772" y="9286"/>
                  <a:pt x="9755" y="9286"/>
                </a:cubicBezTo>
                <a:close/>
                <a:moveTo>
                  <a:pt x="8896" y="10549"/>
                </a:moveTo>
                <a:cubicBezTo>
                  <a:pt x="8873" y="10549"/>
                  <a:pt x="8851" y="10563"/>
                  <a:pt x="8844" y="10586"/>
                </a:cubicBezTo>
                <a:cubicBezTo>
                  <a:pt x="8769" y="10795"/>
                  <a:pt x="8699" y="11034"/>
                  <a:pt x="8626" y="11337"/>
                </a:cubicBezTo>
                <a:cubicBezTo>
                  <a:pt x="8619" y="11367"/>
                  <a:pt x="8637" y="11397"/>
                  <a:pt x="8667" y="11404"/>
                </a:cubicBezTo>
                <a:cubicBezTo>
                  <a:pt x="8672" y="11405"/>
                  <a:pt x="8676" y="11405"/>
                  <a:pt x="8680" y="11405"/>
                </a:cubicBezTo>
                <a:cubicBezTo>
                  <a:pt x="8705" y="11405"/>
                  <a:pt x="8728" y="11388"/>
                  <a:pt x="8734" y="11363"/>
                </a:cubicBezTo>
                <a:cubicBezTo>
                  <a:pt x="8806" y="11063"/>
                  <a:pt x="8875" y="10828"/>
                  <a:pt x="8948" y="10623"/>
                </a:cubicBezTo>
                <a:cubicBezTo>
                  <a:pt x="8958" y="10594"/>
                  <a:pt x="8943" y="10562"/>
                  <a:pt x="8914" y="10552"/>
                </a:cubicBezTo>
                <a:cubicBezTo>
                  <a:pt x="8908" y="10550"/>
                  <a:pt x="8902" y="10549"/>
                  <a:pt x="8896" y="10549"/>
                </a:cubicBezTo>
                <a:close/>
                <a:moveTo>
                  <a:pt x="8508" y="12051"/>
                </a:moveTo>
                <a:cubicBezTo>
                  <a:pt x="8483" y="12051"/>
                  <a:pt x="8459" y="12069"/>
                  <a:pt x="8454" y="12095"/>
                </a:cubicBezTo>
                <a:cubicBezTo>
                  <a:pt x="8402" y="12320"/>
                  <a:pt x="8339" y="12585"/>
                  <a:pt x="8260" y="12842"/>
                </a:cubicBezTo>
                <a:cubicBezTo>
                  <a:pt x="8252" y="12872"/>
                  <a:pt x="8268" y="12903"/>
                  <a:pt x="8298" y="12912"/>
                </a:cubicBezTo>
                <a:cubicBezTo>
                  <a:pt x="8303" y="12914"/>
                  <a:pt x="8308" y="12915"/>
                  <a:pt x="8314" y="12915"/>
                </a:cubicBezTo>
                <a:cubicBezTo>
                  <a:pt x="8337" y="12915"/>
                  <a:pt x="8360" y="12899"/>
                  <a:pt x="8367" y="12875"/>
                </a:cubicBezTo>
                <a:cubicBezTo>
                  <a:pt x="8446" y="12615"/>
                  <a:pt x="8510" y="12346"/>
                  <a:pt x="8562" y="12120"/>
                </a:cubicBezTo>
                <a:cubicBezTo>
                  <a:pt x="8569" y="12090"/>
                  <a:pt x="8550" y="12060"/>
                  <a:pt x="8520" y="12053"/>
                </a:cubicBezTo>
                <a:cubicBezTo>
                  <a:pt x="8516" y="12052"/>
                  <a:pt x="8512" y="12051"/>
                  <a:pt x="8508" y="12051"/>
                </a:cubicBezTo>
                <a:close/>
                <a:moveTo>
                  <a:pt x="62" y="13056"/>
                </a:moveTo>
                <a:cubicBezTo>
                  <a:pt x="56" y="13056"/>
                  <a:pt x="50" y="13057"/>
                  <a:pt x="44" y="13059"/>
                </a:cubicBezTo>
                <a:cubicBezTo>
                  <a:pt x="16" y="13070"/>
                  <a:pt x="0" y="13102"/>
                  <a:pt x="11" y="13131"/>
                </a:cubicBezTo>
                <a:cubicBezTo>
                  <a:pt x="98" y="13374"/>
                  <a:pt x="211" y="13613"/>
                  <a:pt x="346" y="13841"/>
                </a:cubicBezTo>
                <a:cubicBezTo>
                  <a:pt x="356" y="13858"/>
                  <a:pt x="375" y="13868"/>
                  <a:pt x="393" y="13868"/>
                </a:cubicBezTo>
                <a:cubicBezTo>
                  <a:pt x="403" y="13868"/>
                  <a:pt x="414" y="13866"/>
                  <a:pt x="422" y="13860"/>
                </a:cubicBezTo>
                <a:cubicBezTo>
                  <a:pt x="448" y="13844"/>
                  <a:pt x="458" y="13810"/>
                  <a:pt x="442" y="13784"/>
                </a:cubicBezTo>
                <a:cubicBezTo>
                  <a:pt x="310" y="13562"/>
                  <a:pt x="200" y="13330"/>
                  <a:pt x="116" y="13093"/>
                </a:cubicBezTo>
                <a:cubicBezTo>
                  <a:pt x="107" y="13070"/>
                  <a:pt x="86" y="13056"/>
                  <a:pt x="62" y="13056"/>
                </a:cubicBezTo>
                <a:close/>
                <a:moveTo>
                  <a:pt x="8029" y="13524"/>
                </a:moveTo>
                <a:cubicBezTo>
                  <a:pt x="8008" y="13524"/>
                  <a:pt x="7989" y="13535"/>
                  <a:pt x="7979" y="13555"/>
                </a:cubicBezTo>
                <a:cubicBezTo>
                  <a:pt x="7865" y="13779"/>
                  <a:pt x="7727" y="13996"/>
                  <a:pt x="7570" y="14201"/>
                </a:cubicBezTo>
                <a:cubicBezTo>
                  <a:pt x="7551" y="14225"/>
                  <a:pt x="7556" y="14260"/>
                  <a:pt x="7580" y="14278"/>
                </a:cubicBezTo>
                <a:cubicBezTo>
                  <a:pt x="7590" y="14286"/>
                  <a:pt x="7602" y="14290"/>
                  <a:pt x="7614" y="14290"/>
                </a:cubicBezTo>
                <a:cubicBezTo>
                  <a:pt x="7631" y="14290"/>
                  <a:pt x="7647" y="14282"/>
                  <a:pt x="7658" y="14268"/>
                </a:cubicBezTo>
                <a:cubicBezTo>
                  <a:pt x="7819" y="14058"/>
                  <a:pt x="7961" y="13836"/>
                  <a:pt x="8079" y="13605"/>
                </a:cubicBezTo>
                <a:cubicBezTo>
                  <a:pt x="8093" y="13577"/>
                  <a:pt x="8081" y="13544"/>
                  <a:pt x="8054" y="13530"/>
                </a:cubicBezTo>
                <a:cubicBezTo>
                  <a:pt x="8046" y="13526"/>
                  <a:pt x="8037" y="13524"/>
                  <a:pt x="8029" y="13524"/>
                </a:cubicBezTo>
                <a:close/>
                <a:moveTo>
                  <a:pt x="849" y="14384"/>
                </a:moveTo>
                <a:cubicBezTo>
                  <a:pt x="836" y="14384"/>
                  <a:pt x="823" y="14388"/>
                  <a:pt x="812" y="14398"/>
                </a:cubicBezTo>
                <a:cubicBezTo>
                  <a:pt x="790" y="14418"/>
                  <a:pt x="788" y="14453"/>
                  <a:pt x="807" y="14477"/>
                </a:cubicBezTo>
                <a:cubicBezTo>
                  <a:pt x="978" y="14672"/>
                  <a:pt x="1169" y="14855"/>
                  <a:pt x="1373" y="15020"/>
                </a:cubicBezTo>
                <a:cubicBezTo>
                  <a:pt x="1383" y="15029"/>
                  <a:pt x="1396" y="15033"/>
                  <a:pt x="1407" y="15033"/>
                </a:cubicBezTo>
                <a:cubicBezTo>
                  <a:pt x="1423" y="15033"/>
                  <a:pt x="1439" y="15026"/>
                  <a:pt x="1451" y="15012"/>
                </a:cubicBezTo>
                <a:cubicBezTo>
                  <a:pt x="1470" y="14988"/>
                  <a:pt x="1466" y="14953"/>
                  <a:pt x="1443" y="14934"/>
                </a:cubicBezTo>
                <a:cubicBezTo>
                  <a:pt x="1244" y="14773"/>
                  <a:pt x="1058" y="14594"/>
                  <a:pt x="891" y="14403"/>
                </a:cubicBezTo>
                <a:cubicBezTo>
                  <a:pt x="880" y="14391"/>
                  <a:pt x="864" y="14384"/>
                  <a:pt x="849" y="14384"/>
                </a:cubicBezTo>
                <a:close/>
                <a:moveTo>
                  <a:pt x="7088" y="14749"/>
                </a:moveTo>
                <a:cubicBezTo>
                  <a:pt x="7075" y="14749"/>
                  <a:pt x="7062" y="14753"/>
                  <a:pt x="7051" y="14763"/>
                </a:cubicBezTo>
                <a:cubicBezTo>
                  <a:pt x="6863" y="14934"/>
                  <a:pt x="6659" y="15091"/>
                  <a:pt x="6443" y="15229"/>
                </a:cubicBezTo>
                <a:cubicBezTo>
                  <a:pt x="6416" y="15245"/>
                  <a:pt x="6409" y="15280"/>
                  <a:pt x="6426" y="15306"/>
                </a:cubicBezTo>
                <a:cubicBezTo>
                  <a:pt x="6437" y="15322"/>
                  <a:pt x="6454" y="15331"/>
                  <a:pt x="6472" y="15331"/>
                </a:cubicBezTo>
                <a:cubicBezTo>
                  <a:pt x="6483" y="15331"/>
                  <a:pt x="6493" y="15328"/>
                  <a:pt x="6502" y="15323"/>
                </a:cubicBezTo>
                <a:cubicBezTo>
                  <a:pt x="6723" y="15181"/>
                  <a:pt x="6933" y="15020"/>
                  <a:pt x="7126" y="14845"/>
                </a:cubicBezTo>
                <a:cubicBezTo>
                  <a:pt x="7148" y="14825"/>
                  <a:pt x="7150" y="14790"/>
                  <a:pt x="7129" y="14767"/>
                </a:cubicBezTo>
                <a:cubicBezTo>
                  <a:pt x="7118" y="14755"/>
                  <a:pt x="7103" y="14749"/>
                  <a:pt x="7088" y="14749"/>
                </a:cubicBezTo>
                <a:close/>
                <a:moveTo>
                  <a:pt x="2049" y="15357"/>
                </a:moveTo>
                <a:cubicBezTo>
                  <a:pt x="2030" y="15357"/>
                  <a:pt x="2011" y="15368"/>
                  <a:pt x="2001" y="15386"/>
                </a:cubicBezTo>
                <a:cubicBezTo>
                  <a:pt x="1986" y="15412"/>
                  <a:pt x="1996" y="15447"/>
                  <a:pt x="2023" y="15462"/>
                </a:cubicBezTo>
                <a:cubicBezTo>
                  <a:pt x="2251" y="15590"/>
                  <a:pt x="2492" y="15699"/>
                  <a:pt x="2737" y="15785"/>
                </a:cubicBezTo>
                <a:cubicBezTo>
                  <a:pt x="2743" y="15787"/>
                  <a:pt x="2749" y="15788"/>
                  <a:pt x="2755" y="15788"/>
                </a:cubicBezTo>
                <a:cubicBezTo>
                  <a:pt x="2778" y="15788"/>
                  <a:pt x="2799" y="15775"/>
                  <a:pt x="2808" y="15752"/>
                </a:cubicBezTo>
                <a:cubicBezTo>
                  <a:pt x="2817" y="15723"/>
                  <a:pt x="2802" y="15691"/>
                  <a:pt x="2774" y="15682"/>
                </a:cubicBezTo>
                <a:cubicBezTo>
                  <a:pt x="2535" y="15597"/>
                  <a:pt x="2300" y="15490"/>
                  <a:pt x="2076" y="15364"/>
                </a:cubicBezTo>
                <a:cubicBezTo>
                  <a:pt x="2067" y="15360"/>
                  <a:pt x="2058" y="15357"/>
                  <a:pt x="2049" y="15357"/>
                </a:cubicBezTo>
                <a:close/>
                <a:moveTo>
                  <a:pt x="5786" y="15581"/>
                </a:moveTo>
                <a:cubicBezTo>
                  <a:pt x="5779" y="15581"/>
                  <a:pt x="5772" y="15583"/>
                  <a:pt x="5765" y="15586"/>
                </a:cubicBezTo>
                <a:cubicBezTo>
                  <a:pt x="5528" y="15685"/>
                  <a:pt x="5283" y="15764"/>
                  <a:pt x="5036" y="15819"/>
                </a:cubicBezTo>
                <a:cubicBezTo>
                  <a:pt x="5006" y="15827"/>
                  <a:pt x="4987" y="15857"/>
                  <a:pt x="4995" y="15886"/>
                </a:cubicBezTo>
                <a:cubicBezTo>
                  <a:pt x="5000" y="15912"/>
                  <a:pt x="5023" y="15929"/>
                  <a:pt x="5048" y="15929"/>
                </a:cubicBezTo>
                <a:cubicBezTo>
                  <a:pt x="5052" y="15929"/>
                  <a:pt x="5057" y="15929"/>
                  <a:pt x="5061" y="15928"/>
                </a:cubicBezTo>
                <a:cubicBezTo>
                  <a:pt x="5314" y="15871"/>
                  <a:pt x="5565" y="15790"/>
                  <a:pt x="5808" y="15688"/>
                </a:cubicBezTo>
                <a:cubicBezTo>
                  <a:pt x="5836" y="15675"/>
                  <a:pt x="5849" y="15643"/>
                  <a:pt x="5837" y="15615"/>
                </a:cubicBezTo>
                <a:cubicBezTo>
                  <a:pt x="5829" y="15594"/>
                  <a:pt x="5808" y="15581"/>
                  <a:pt x="5786" y="15581"/>
                </a:cubicBezTo>
                <a:close/>
                <a:moveTo>
                  <a:pt x="3506" y="15870"/>
                </a:moveTo>
                <a:cubicBezTo>
                  <a:pt x="3479" y="15870"/>
                  <a:pt x="3456" y="15890"/>
                  <a:pt x="3451" y="15917"/>
                </a:cubicBezTo>
                <a:cubicBezTo>
                  <a:pt x="3447" y="15947"/>
                  <a:pt x="3467" y="15975"/>
                  <a:pt x="3498" y="15980"/>
                </a:cubicBezTo>
                <a:cubicBezTo>
                  <a:pt x="3701" y="16013"/>
                  <a:pt x="3907" y="16030"/>
                  <a:pt x="4110" y="16032"/>
                </a:cubicBezTo>
                <a:lnTo>
                  <a:pt x="4143" y="16032"/>
                </a:lnTo>
                <a:cubicBezTo>
                  <a:pt x="4189" y="16032"/>
                  <a:pt x="4236" y="16031"/>
                  <a:pt x="4281" y="16030"/>
                </a:cubicBezTo>
                <a:cubicBezTo>
                  <a:pt x="4312" y="16029"/>
                  <a:pt x="4337" y="16003"/>
                  <a:pt x="4335" y="15972"/>
                </a:cubicBezTo>
                <a:cubicBezTo>
                  <a:pt x="4334" y="15943"/>
                  <a:pt x="4314" y="15919"/>
                  <a:pt x="4282" y="15919"/>
                </a:cubicBezTo>
                <a:cubicBezTo>
                  <a:pt x="4281" y="15919"/>
                  <a:pt x="4279" y="15919"/>
                  <a:pt x="4278" y="15919"/>
                </a:cubicBezTo>
                <a:cubicBezTo>
                  <a:pt x="4233" y="15920"/>
                  <a:pt x="4188" y="15921"/>
                  <a:pt x="4143" y="15921"/>
                </a:cubicBezTo>
                <a:lnTo>
                  <a:pt x="4110" y="15921"/>
                </a:lnTo>
                <a:cubicBezTo>
                  <a:pt x="3913" y="15919"/>
                  <a:pt x="3713" y="15903"/>
                  <a:pt x="3515" y="15871"/>
                </a:cubicBezTo>
                <a:cubicBezTo>
                  <a:pt x="3512" y="15870"/>
                  <a:pt x="3509" y="15870"/>
                  <a:pt x="3506" y="1587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120" name="Shape 120"/>
        <p:cNvGrpSpPr/>
        <p:nvPr/>
      </p:nvGrpSpPr>
      <p:grpSpPr>
        <a:xfrm>
          <a:off x="0" y="0"/>
          <a:ext cx="0" cy="0"/>
          <a:chOff x="0" y="0"/>
          <a:chExt cx="0" cy="0"/>
        </a:xfrm>
      </p:grpSpPr>
      <p:sp>
        <p:nvSpPr>
          <p:cNvPr id="121" name="Google Shape;121;p35"/>
          <p:cNvSpPr txBox="1"/>
          <p:nvPr>
            <p:ph type="ctrTitle"/>
          </p:nvPr>
        </p:nvSpPr>
        <p:spPr>
          <a:xfrm>
            <a:off x="645225" y="2762725"/>
            <a:ext cx="6736500" cy="1159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4400"/>
              <a:buNone/>
              <a:defRPr sz="4400">
                <a:solidFill>
                  <a:schemeClr val="dk2"/>
                </a:solidFill>
              </a:defRPr>
            </a:lvl1pPr>
            <a:lvl2pPr lvl="1" algn="l">
              <a:lnSpc>
                <a:spcPct val="100000"/>
              </a:lnSpc>
              <a:spcBef>
                <a:spcPts val="0"/>
              </a:spcBef>
              <a:spcAft>
                <a:spcPts val="0"/>
              </a:spcAft>
              <a:buClr>
                <a:schemeClr val="dk2"/>
              </a:buClr>
              <a:buSzPts val="4400"/>
              <a:buNone/>
              <a:defRPr sz="4400">
                <a:solidFill>
                  <a:schemeClr val="dk2"/>
                </a:solidFill>
              </a:defRPr>
            </a:lvl2pPr>
            <a:lvl3pPr lvl="2" algn="l">
              <a:lnSpc>
                <a:spcPct val="100000"/>
              </a:lnSpc>
              <a:spcBef>
                <a:spcPts val="0"/>
              </a:spcBef>
              <a:spcAft>
                <a:spcPts val="0"/>
              </a:spcAft>
              <a:buClr>
                <a:schemeClr val="dk2"/>
              </a:buClr>
              <a:buSzPts val="4400"/>
              <a:buNone/>
              <a:defRPr sz="4400">
                <a:solidFill>
                  <a:schemeClr val="dk2"/>
                </a:solidFill>
              </a:defRPr>
            </a:lvl3pPr>
            <a:lvl4pPr lvl="3" algn="l">
              <a:lnSpc>
                <a:spcPct val="100000"/>
              </a:lnSpc>
              <a:spcBef>
                <a:spcPts val="0"/>
              </a:spcBef>
              <a:spcAft>
                <a:spcPts val="0"/>
              </a:spcAft>
              <a:buClr>
                <a:schemeClr val="dk2"/>
              </a:buClr>
              <a:buSzPts val="4400"/>
              <a:buNone/>
              <a:defRPr sz="4400">
                <a:solidFill>
                  <a:schemeClr val="dk2"/>
                </a:solidFill>
              </a:defRPr>
            </a:lvl4pPr>
            <a:lvl5pPr lvl="4" algn="l">
              <a:lnSpc>
                <a:spcPct val="100000"/>
              </a:lnSpc>
              <a:spcBef>
                <a:spcPts val="0"/>
              </a:spcBef>
              <a:spcAft>
                <a:spcPts val="0"/>
              </a:spcAft>
              <a:buClr>
                <a:schemeClr val="dk2"/>
              </a:buClr>
              <a:buSzPts val="4400"/>
              <a:buNone/>
              <a:defRPr sz="4400">
                <a:solidFill>
                  <a:schemeClr val="dk2"/>
                </a:solidFill>
              </a:defRPr>
            </a:lvl5pPr>
            <a:lvl6pPr lvl="5" algn="l">
              <a:lnSpc>
                <a:spcPct val="100000"/>
              </a:lnSpc>
              <a:spcBef>
                <a:spcPts val="0"/>
              </a:spcBef>
              <a:spcAft>
                <a:spcPts val="0"/>
              </a:spcAft>
              <a:buClr>
                <a:schemeClr val="dk2"/>
              </a:buClr>
              <a:buSzPts val="4400"/>
              <a:buNone/>
              <a:defRPr sz="4400">
                <a:solidFill>
                  <a:schemeClr val="dk2"/>
                </a:solidFill>
              </a:defRPr>
            </a:lvl6pPr>
            <a:lvl7pPr lvl="6" algn="l">
              <a:lnSpc>
                <a:spcPct val="100000"/>
              </a:lnSpc>
              <a:spcBef>
                <a:spcPts val="0"/>
              </a:spcBef>
              <a:spcAft>
                <a:spcPts val="0"/>
              </a:spcAft>
              <a:buClr>
                <a:schemeClr val="dk2"/>
              </a:buClr>
              <a:buSzPts val="4400"/>
              <a:buNone/>
              <a:defRPr sz="4400">
                <a:solidFill>
                  <a:schemeClr val="dk2"/>
                </a:solidFill>
              </a:defRPr>
            </a:lvl7pPr>
            <a:lvl8pPr lvl="7" algn="l">
              <a:lnSpc>
                <a:spcPct val="100000"/>
              </a:lnSpc>
              <a:spcBef>
                <a:spcPts val="0"/>
              </a:spcBef>
              <a:spcAft>
                <a:spcPts val="0"/>
              </a:spcAft>
              <a:buClr>
                <a:schemeClr val="dk2"/>
              </a:buClr>
              <a:buSzPts val="4400"/>
              <a:buNone/>
              <a:defRPr sz="4400">
                <a:solidFill>
                  <a:schemeClr val="dk2"/>
                </a:solidFill>
              </a:defRPr>
            </a:lvl8pPr>
            <a:lvl9pPr lvl="8" algn="l">
              <a:lnSpc>
                <a:spcPct val="100000"/>
              </a:lnSpc>
              <a:spcBef>
                <a:spcPts val="0"/>
              </a:spcBef>
              <a:spcAft>
                <a:spcPts val="0"/>
              </a:spcAft>
              <a:buClr>
                <a:schemeClr val="dk2"/>
              </a:buClr>
              <a:buSzPts val="4400"/>
              <a:buNone/>
              <a:defRPr sz="4400">
                <a:solidFill>
                  <a:schemeClr val="dk2"/>
                </a:solidFill>
              </a:defRPr>
            </a:lvl9pPr>
          </a:lstStyle>
          <a:p/>
        </p:txBody>
      </p:sp>
      <p:sp>
        <p:nvSpPr>
          <p:cNvPr id="122" name="Google Shape;122;p35"/>
          <p:cNvSpPr/>
          <p:nvPr/>
        </p:nvSpPr>
        <p:spPr>
          <a:xfrm>
            <a:off x="5938246" y="2533163"/>
            <a:ext cx="7218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 name="Google Shape;123;p35"/>
          <p:cNvSpPr/>
          <p:nvPr/>
        </p:nvSpPr>
        <p:spPr>
          <a:xfrm>
            <a:off x="6659861" y="2533163"/>
            <a:ext cx="7218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 name="Google Shape;124;p35"/>
          <p:cNvSpPr/>
          <p:nvPr/>
        </p:nvSpPr>
        <p:spPr>
          <a:xfrm>
            <a:off x="-1" y="2533163"/>
            <a:ext cx="7218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35"/>
          <p:cNvSpPr/>
          <p:nvPr/>
        </p:nvSpPr>
        <p:spPr>
          <a:xfrm>
            <a:off x="721425" y="2533163"/>
            <a:ext cx="52167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126" name="Shape 126"/>
        <p:cNvGrpSpPr/>
        <p:nvPr/>
      </p:nvGrpSpPr>
      <p:grpSpPr>
        <a:xfrm>
          <a:off x="0" y="0"/>
          <a:ext cx="0" cy="0"/>
          <a:chOff x="0" y="0"/>
          <a:chExt cx="0" cy="0"/>
        </a:xfrm>
      </p:grpSpPr>
      <p:sp>
        <p:nvSpPr>
          <p:cNvPr id="127" name="Google Shape;127;p36"/>
          <p:cNvSpPr txBox="1"/>
          <p:nvPr>
            <p:ph idx="1" type="body"/>
          </p:nvPr>
        </p:nvSpPr>
        <p:spPr>
          <a:xfrm>
            <a:off x="1710425" y="2161800"/>
            <a:ext cx="5723700" cy="819900"/>
          </a:xfrm>
          <a:prstGeom prst="rect">
            <a:avLst/>
          </a:prstGeom>
          <a:noFill/>
          <a:ln>
            <a:noFill/>
          </a:ln>
        </p:spPr>
        <p:txBody>
          <a:bodyPr anchorCtr="0" anchor="t" bIns="91425" lIns="91425" spcFirstLastPara="1" rIns="91425" wrap="square" tIns="91425">
            <a:noAutofit/>
          </a:bodyPr>
          <a:lstStyle>
            <a:lvl1pPr indent="-381000" lvl="0" marL="457200" algn="ctr">
              <a:lnSpc>
                <a:spcPct val="100000"/>
              </a:lnSpc>
              <a:spcBef>
                <a:spcPts val="600"/>
              </a:spcBef>
              <a:spcAft>
                <a:spcPts val="0"/>
              </a:spcAft>
              <a:buSzPts val="2400"/>
              <a:buChar char="▷"/>
              <a:defRPr i="1"/>
            </a:lvl1pPr>
            <a:lvl2pPr indent="-381000" lvl="1" marL="914400" algn="ctr">
              <a:lnSpc>
                <a:spcPct val="100000"/>
              </a:lnSpc>
              <a:spcBef>
                <a:spcPts val="0"/>
              </a:spcBef>
              <a:spcAft>
                <a:spcPts val="0"/>
              </a:spcAft>
              <a:buSzPts val="2400"/>
              <a:buChar char="○"/>
              <a:defRPr i="1"/>
            </a:lvl2pPr>
            <a:lvl3pPr indent="-381000" lvl="2" marL="1371600" algn="ctr">
              <a:lnSpc>
                <a:spcPct val="100000"/>
              </a:lnSpc>
              <a:spcBef>
                <a:spcPts val="0"/>
              </a:spcBef>
              <a:spcAft>
                <a:spcPts val="0"/>
              </a:spcAft>
              <a:buSzPts val="2400"/>
              <a:buChar char="■"/>
              <a:defRPr i="1"/>
            </a:lvl3pPr>
            <a:lvl4pPr indent="-381000" lvl="3" marL="1828800" algn="ctr">
              <a:lnSpc>
                <a:spcPct val="100000"/>
              </a:lnSpc>
              <a:spcBef>
                <a:spcPts val="0"/>
              </a:spcBef>
              <a:spcAft>
                <a:spcPts val="0"/>
              </a:spcAft>
              <a:buSzPts val="2400"/>
              <a:buChar char="●"/>
              <a:defRPr i="1"/>
            </a:lvl4pPr>
            <a:lvl5pPr indent="-381000" lvl="4" marL="2286000" algn="ctr">
              <a:lnSpc>
                <a:spcPct val="100000"/>
              </a:lnSpc>
              <a:spcBef>
                <a:spcPts val="0"/>
              </a:spcBef>
              <a:spcAft>
                <a:spcPts val="0"/>
              </a:spcAft>
              <a:buSzPts val="2400"/>
              <a:buChar char="○"/>
              <a:defRPr i="1"/>
            </a:lvl5pPr>
            <a:lvl6pPr indent="-381000" lvl="5" marL="2743200" algn="ctr">
              <a:lnSpc>
                <a:spcPct val="100000"/>
              </a:lnSpc>
              <a:spcBef>
                <a:spcPts val="0"/>
              </a:spcBef>
              <a:spcAft>
                <a:spcPts val="0"/>
              </a:spcAft>
              <a:buSzPts val="2400"/>
              <a:buChar char="■"/>
              <a:defRPr i="1"/>
            </a:lvl6pPr>
            <a:lvl7pPr indent="-381000" lvl="6" marL="3200400" algn="ctr">
              <a:lnSpc>
                <a:spcPct val="100000"/>
              </a:lnSpc>
              <a:spcBef>
                <a:spcPts val="0"/>
              </a:spcBef>
              <a:spcAft>
                <a:spcPts val="0"/>
              </a:spcAft>
              <a:buSzPts val="2400"/>
              <a:buChar char="●"/>
              <a:defRPr i="1"/>
            </a:lvl7pPr>
            <a:lvl8pPr indent="-381000" lvl="7" marL="3657600" algn="ctr">
              <a:lnSpc>
                <a:spcPct val="100000"/>
              </a:lnSpc>
              <a:spcBef>
                <a:spcPts val="0"/>
              </a:spcBef>
              <a:spcAft>
                <a:spcPts val="0"/>
              </a:spcAft>
              <a:buSzPts val="2400"/>
              <a:buChar char="○"/>
              <a:defRPr i="1"/>
            </a:lvl8pPr>
            <a:lvl9pPr indent="-381000" lvl="8" marL="4114800" algn="ctr">
              <a:lnSpc>
                <a:spcPct val="100000"/>
              </a:lnSpc>
              <a:spcBef>
                <a:spcPts val="0"/>
              </a:spcBef>
              <a:spcAft>
                <a:spcPts val="0"/>
              </a:spcAft>
              <a:buSzPts val="2400"/>
              <a:buChar char="■"/>
              <a:defRPr i="1"/>
            </a:lvl9pPr>
          </a:lstStyle>
          <a:p/>
        </p:txBody>
      </p:sp>
      <p:sp>
        <p:nvSpPr>
          <p:cNvPr id="128" name="Google Shape;128;p36"/>
          <p:cNvSpPr txBox="1"/>
          <p:nvPr/>
        </p:nvSpPr>
        <p:spPr>
          <a:xfrm>
            <a:off x="3593400" y="1181419"/>
            <a:ext cx="1957200" cy="653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600"/>
              <a:buFont typeface="Arial"/>
              <a:buNone/>
            </a:pPr>
            <a:r>
              <a:rPr b="1" i="0" lang="en" sz="9600" u="none" cap="none" strike="noStrike">
                <a:solidFill>
                  <a:schemeClr val="accent6"/>
                </a:solidFill>
                <a:latin typeface="Arial"/>
                <a:ea typeface="Arial"/>
                <a:cs typeface="Arial"/>
                <a:sym typeface="Arial"/>
              </a:rPr>
              <a:t>“</a:t>
            </a:r>
            <a:endParaRPr b="1" i="0" sz="9600" u="none" cap="none" strike="noStrike">
              <a:solidFill>
                <a:schemeClr val="accent6"/>
              </a:solidFill>
              <a:latin typeface="Arial"/>
              <a:ea typeface="Arial"/>
              <a:cs typeface="Arial"/>
              <a:sym typeface="Arial"/>
            </a:endParaRPr>
          </a:p>
        </p:txBody>
      </p:sp>
      <p:sp>
        <p:nvSpPr>
          <p:cNvPr id="129" name="Google Shape;129;p36"/>
          <p:cNvSpPr/>
          <p:nvPr/>
        </p:nvSpPr>
        <p:spPr>
          <a:xfrm>
            <a:off x="5723283" y="1599675"/>
            <a:ext cx="17103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36"/>
          <p:cNvSpPr/>
          <p:nvPr/>
        </p:nvSpPr>
        <p:spPr>
          <a:xfrm>
            <a:off x="7434177" y="1599675"/>
            <a:ext cx="17103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 name="Google Shape;131;p36"/>
          <p:cNvSpPr/>
          <p:nvPr/>
        </p:nvSpPr>
        <p:spPr>
          <a:xfrm>
            <a:off x="0" y="1599675"/>
            <a:ext cx="17103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36"/>
          <p:cNvSpPr/>
          <p:nvPr/>
        </p:nvSpPr>
        <p:spPr>
          <a:xfrm>
            <a:off x="1710425" y="1599675"/>
            <a:ext cx="17103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3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134" name="Shape 134"/>
        <p:cNvGrpSpPr/>
        <p:nvPr/>
      </p:nvGrpSpPr>
      <p:grpSpPr>
        <a:xfrm>
          <a:off x="0" y="0"/>
          <a:ext cx="0" cy="0"/>
          <a:chOff x="0" y="0"/>
          <a:chExt cx="0" cy="0"/>
        </a:xfrm>
      </p:grpSpPr>
      <p:sp>
        <p:nvSpPr>
          <p:cNvPr id="135" name="Google Shape;135;p37"/>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36" name="Google Shape;136;p37"/>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chemeClr val="accent6"/>
              </a:buClr>
              <a:buSzPts val="1800"/>
              <a:buChar char="▷"/>
              <a:defRPr>
                <a:solidFill>
                  <a:schemeClr val="dk1"/>
                </a:solidFill>
              </a:defRPr>
            </a:lvl1pPr>
            <a:lvl2pPr indent="-381000" lvl="1" marL="914400" algn="l">
              <a:lnSpc>
                <a:spcPct val="100000"/>
              </a:lnSpc>
              <a:spcBef>
                <a:spcPts val="0"/>
              </a:spcBef>
              <a:spcAft>
                <a:spcPts val="0"/>
              </a:spcAft>
              <a:buClr>
                <a:schemeClr val="dk1"/>
              </a:buClr>
              <a:buSzPts val="2400"/>
              <a:buChar char="○"/>
              <a:defRPr>
                <a:solidFill>
                  <a:schemeClr val="dk1"/>
                </a:solidFill>
              </a:defRPr>
            </a:lvl2pPr>
            <a:lvl3pPr indent="-381000" lvl="2" marL="1371600" algn="l">
              <a:lnSpc>
                <a:spcPct val="100000"/>
              </a:lnSpc>
              <a:spcBef>
                <a:spcPts val="0"/>
              </a:spcBef>
              <a:spcAft>
                <a:spcPts val="0"/>
              </a:spcAft>
              <a:buClr>
                <a:schemeClr val="dk1"/>
              </a:buClr>
              <a:buSzPts val="2400"/>
              <a:buChar char="■"/>
              <a:defRPr>
                <a:solidFill>
                  <a:schemeClr val="dk1"/>
                </a:solidFill>
              </a:defRPr>
            </a:lvl3pPr>
            <a:lvl4pPr indent="-381000" lvl="3" marL="1828800" algn="l">
              <a:lnSpc>
                <a:spcPct val="100000"/>
              </a:lnSpc>
              <a:spcBef>
                <a:spcPts val="0"/>
              </a:spcBef>
              <a:spcAft>
                <a:spcPts val="0"/>
              </a:spcAft>
              <a:buClr>
                <a:schemeClr val="dk1"/>
              </a:buClr>
              <a:buSzPts val="2400"/>
              <a:buChar char="●"/>
              <a:defRPr>
                <a:solidFill>
                  <a:schemeClr val="dk1"/>
                </a:solidFill>
              </a:defRPr>
            </a:lvl4pPr>
            <a:lvl5pPr indent="-381000" lvl="4" marL="2286000" algn="l">
              <a:lnSpc>
                <a:spcPct val="100000"/>
              </a:lnSpc>
              <a:spcBef>
                <a:spcPts val="0"/>
              </a:spcBef>
              <a:spcAft>
                <a:spcPts val="0"/>
              </a:spcAft>
              <a:buClr>
                <a:schemeClr val="dk1"/>
              </a:buClr>
              <a:buSzPts val="2400"/>
              <a:buChar char="○"/>
              <a:defRPr>
                <a:solidFill>
                  <a:schemeClr val="dk1"/>
                </a:solidFill>
              </a:defRPr>
            </a:lvl5pPr>
            <a:lvl6pPr indent="-381000" lvl="5" marL="2743200" algn="l">
              <a:lnSpc>
                <a:spcPct val="100000"/>
              </a:lnSpc>
              <a:spcBef>
                <a:spcPts val="0"/>
              </a:spcBef>
              <a:spcAft>
                <a:spcPts val="0"/>
              </a:spcAft>
              <a:buClr>
                <a:schemeClr val="dk1"/>
              </a:buClr>
              <a:buSzPts val="2400"/>
              <a:buChar char="■"/>
              <a:defRPr>
                <a:solidFill>
                  <a:schemeClr val="dk1"/>
                </a:solidFill>
              </a:defRPr>
            </a:lvl6pPr>
            <a:lvl7pPr indent="-381000" lvl="6" marL="3200400" algn="l">
              <a:lnSpc>
                <a:spcPct val="100000"/>
              </a:lnSpc>
              <a:spcBef>
                <a:spcPts val="0"/>
              </a:spcBef>
              <a:spcAft>
                <a:spcPts val="0"/>
              </a:spcAft>
              <a:buClr>
                <a:schemeClr val="dk1"/>
              </a:buClr>
              <a:buSzPts val="2400"/>
              <a:buChar char="●"/>
              <a:defRPr>
                <a:solidFill>
                  <a:schemeClr val="dk1"/>
                </a:solidFill>
              </a:defRPr>
            </a:lvl7pPr>
            <a:lvl8pPr indent="-381000" lvl="7" marL="3657600" algn="l">
              <a:lnSpc>
                <a:spcPct val="100000"/>
              </a:lnSpc>
              <a:spcBef>
                <a:spcPts val="0"/>
              </a:spcBef>
              <a:spcAft>
                <a:spcPts val="0"/>
              </a:spcAft>
              <a:buClr>
                <a:schemeClr val="dk1"/>
              </a:buClr>
              <a:buSzPts val="2400"/>
              <a:buChar char="○"/>
              <a:defRPr>
                <a:solidFill>
                  <a:schemeClr val="dk1"/>
                </a:solidFill>
              </a:defRPr>
            </a:lvl8pPr>
            <a:lvl9pPr indent="-381000" lvl="8" marL="4114800" algn="l">
              <a:lnSpc>
                <a:spcPct val="100000"/>
              </a:lnSpc>
              <a:spcBef>
                <a:spcPts val="0"/>
              </a:spcBef>
              <a:spcAft>
                <a:spcPts val="0"/>
              </a:spcAft>
              <a:buClr>
                <a:schemeClr val="dk1"/>
              </a:buClr>
              <a:buSzPts val="2400"/>
              <a:buChar char="■"/>
              <a:defRPr>
                <a:solidFill>
                  <a:schemeClr val="dk1"/>
                </a:solidFill>
              </a:defRPr>
            </a:lvl9pPr>
          </a:lstStyle>
          <a:p/>
        </p:txBody>
      </p:sp>
      <p:sp>
        <p:nvSpPr>
          <p:cNvPr id="137" name="Google Shape;137;p37"/>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37"/>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37"/>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37"/>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37"/>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142" name="Shape 142"/>
        <p:cNvGrpSpPr/>
        <p:nvPr/>
      </p:nvGrpSpPr>
      <p:grpSpPr>
        <a:xfrm>
          <a:off x="0" y="0"/>
          <a:ext cx="0" cy="0"/>
          <a:chOff x="0" y="0"/>
          <a:chExt cx="0" cy="0"/>
        </a:xfrm>
      </p:grpSpPr>
      <p:sp>
        <p:nvSpPr>
          <p:cNvPr id="143" name="Google Shape;143;p38"/>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38"/>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38"/>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38"/>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38"/>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48" name="Google Shape;148;p38"/>
          <p:cNvSpPr txBox="1"/>
          <p:nvPr>
            <p:ph idx="1" type="body"/>
          </p:nvPr>
        </p:nvSpPr>
        <p:spPr>
          <a:xfrm>
            <a:off x="893625"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49" name="Google Shape;149;p38"/>
          <p:cNvSpPr txBox="1"/>
          <p:nvPr>
            <p:ph idx="2" type="body"/>
          </p:nvPr>
        </p:nvSpPr>
        <p:spPr>
          <a:xfrm>
            <a:off x="4219456"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50" name="Google Shape;150;p38"/>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151" name="Shape 151"/>
        <p:cNvGrpSpPr/>
        <p:nvPr/>
      </p:nvGrpSpPr>
      <p:grpSpPr>
        <a:xfrm>
          <a:off x="0" y="0"/>
          <a:ext cx="0" cy="0"/>
          <a:chOff x="0" y="0"/>
          <a:chExt cx="0" cy="0"/>
        </a:xfrm>
      </p:grpSpPr>
      <p:sp>
        <p:nvSpPr>
          <p:cNvPr id="152" name="Google Shape;152;p39"/>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39"/>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39"/>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39"/>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39"/>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57" name="Google Shape;157;p39"/>
          <p:cNvSpPr txBox="1"/>
          <p:nvPr>
            <p:ph idx="1" type="body"/>
          </p:nvPr>
        </p:nvSpPr>
        <p:spPr>
          <a:xfrm>
            <a:off x="893700"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58" name="Google Shape;158;p39"/>
          <p:cNvSpPr txBox="1"/>
          <p:nvPr>
            <p:ph idx="2" type="body"/>
          </p:nvPr>
        </p:nvSpPr>
        <p:spPr>
          <a:xfrm>
            <a:off x="3386404"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59" name="Google Shape;159;p39"/>
          <p:cNvSpPr txBox="1"/>
          <p:nvPr>
            <p:ph idx="3" type="body"/>
          </p:nvPr>
        </p:nvSpPr>
        <p:spPr>
          <a:xfrm>
            <a:off x="5879107"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60" name="Google Shape;160;p39"/>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61" name="Shape 161"/>
        <p:cNvGrpSpPr/>
        <p:nvPr/>
      </p:nvGrpSpPr>
      <p:grpSpPr>
        <a:xfrm>
          <a:off x="0" y="0"/>
          <a:ext cx="0" cy="0"/>
          <a:chOff x="0" y="0"/>
          <a:chExt cx="0" cy="0"/>
        </a:xfrm>
      </p:grpSpPr>
      <p:sp>
        <p:nvSpPr>
          <p:cNvPr id="162" name="Google Shape;162;p40"/>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p40"/>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 name="Google Shape;164;p40"/>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40"/>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40"/>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67" name="Google Shape;167;p40"/>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68" name="Shape 168"/>
        <p:cNvGrpSpPr/>
        <p:nvPr/>
      </p:nvGrpSpPr>
      <p:grpSpPr>
        <a:xfrm>
          <a:off x="0" y="0"/>
          <a:ext cx="0" cy="0"/>
          <a:chOff x="0" y="0"/>
          <a:chExt cx="0" cy="0"/>
        </a:xfrm>
      </p:grpSpPr>
      <p:sp>
        <p:nvSpPr>
          <p:cNvPr id="169" name="Google Shape;169;p41"/>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41"/>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41"/>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41"/>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41"/>
          <p:cNvSpPr txBox="1"/>
          <p:nvPr>
            <p:ph idx="1" type="body"/>
          </p:nvPr>
        </p:nvSpPr>
        <p:spPr>
          <a:xfrm>
            <a:off x="893700" y="4649963"/>
            <a:ext cx="6462600" cy="350700"/>
          </a:xfrm>
          <a:prstGeom prst="rect">
            <a:avLst/>
          </a:prstGeom>
          <a:noFill/>
          <a:ln>
            <a:noFill/>
          </a:ln>
        </p:spPr>
        <p:txBody>
          <a:bodyPr anchorCtr="0" anchor="b" bIns="91425" lIns="91425" spcFirstLastPara="1" rIns="91425" wrap="square" tIns="91425">
            <a:noAutofit/>
          </a:bodyPr>
          <a:lstStyle>
            <a:lvl1pPr indent="-228600" lvl="0" marL="457200" algn="l">
              <a:lnSpc>
                <a:spcPct val="100000"/>
              </a:lnSpc>
              <a:spcBef>
                <a:spcPts val="360"/>
              </a:spcBef>
              <a:spcAft>
                <a:spcPts val="0"/>
              </a:spcAft>
              <a:buClr>
                <a:schemeClr val="dk2"/>
              </a:buClr>
              <a:buSzPts val="1400"/>
              <a:buNone/>
              <a:defRPr sz="1400">
                <a:solidFill>
                  <a:schemeClr val="dk2"/>
                </a:solidFill>
              </a:defRPr>
            </a:lvl1pPr>
          </a:lstStyle>
          <a:p/>
        </p:txBody>
      </p:sp>
      <p:sp>
        <p:nvSpPr>
          <p:cNvPr id="174" name="Google Shape;174;p41"/>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5" name="Shape 175"/>
        <p:cNvGrpSpPr/>
        <p:nvPr/>
      </p:nvGrpSpPr>
      <p:grpSpPr>
        <a:xfrm>
          <a:off x="0" y="0"/>
          <a:ext cx="0" cy="0"/>
          <a:chOff x="0" y="0"/>
          <a:chExt cx="0" cy="0"/>
        </a:xfrm>
      </p:grpSpPr>
      <p:sp>
        <p:nvSpPr>
          <p:cNvPr id="176" name="Google Shape;176;p42"/>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 name="Google Shape;177;p42"/>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p42"/>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42"/>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 name="Google Shape;180;p42"/>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color background">
  <p:cSld name="BLANK_1">
    <p:bg>
      <p:bgPr>
        <a:solidFill>
          <a:schemeClr val="accent1"/>
        </a:solidFill>
      </p:bgPr>
    </p:bg>
    <p:spTree>
      <p:nvGrpSpPr>
        <p:cNvPr id="181" name="Shape 181"/>
        <p:cNvGrpSpPr/>
        <p:nvPr/>
      </p:nvGrpSpPr>
      <p:grpSpPr>
        <a:xfrm>
          <a:off x="0" y="0"/>
          <a:ext cx="0" cy="0"/>
          <a:chOff x="0" y="0"/>
          <a:chExt cx="0" cy="0"/>
        </a:xfrm>
      </p:grpSpPr>
      <p:sp>
        <p:nvSpPr>
          <p:cNvPr id="182" name="Google Shape;182;p43"/>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43"/>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p43"/>
          <p:cNvSpPr/>
          <p:nvPr/>
        </p:nvSpPr>
        <p:spPr>
          <a:xfrm>
            <a:off x="0" y="5066325"/>
            <a:ext cx="893700" cy="771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43"/>
          <p:cNvSpPr/>
          <p:nvPr/>
        </p:nvSpPr>
        <p:spPr>
          <a:xfrm>
            <a:off x="893710" y="5066325"/>
            <a:ext cx="64626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p43"/>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3">
    <p:spTree>
      <p:nvGrpSpPr>
        <p:cNvPr id="187" name="Shape 187"/>
        <p:cNvGrpSpPr/>
        <p:nvPr/>
      </p:nvGrpSpPr>
      <p:grpSpPr>
        <a:xfrm>
          <a:off x="0" y="0"/>
          <a:ext cx="0" cy="0"/>
          <a:chOff x="0" y="0"/>
          <a:chExt cx="0" cy="0"/>
        </a:xfrm>
      </p:grpSpPr>
      <p:sp>
        <p:nvSpPr>
          <p:cNvPr id="188" name="Google Shape;188;g3fa4709eccf_0_73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89" name="Google Shape;189;g3fa4709eccf_0_73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90" name="Google Shape;190;g3fa4709eccf_0_73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_4">
    <p:spTree>
      <p:nvGrpSpPr>
        <p:cNvPr id="191" name="Shape 191"/>
        <p:cNvGrpSpPr/>
        <p:nvPr/>
      </p:nvGrpSpPr>
      <p:grpSpPr>
        <a:xfrm>
          <a:off x="0" y="0"/>
          <a:ext cx="0" cy="0"/>
          <a:chOff x="0" y="0"/>
          <a:chExt cx="0" cy="0"/>
        </a:xfrm>
      </p:grpSpPr>
      <p:sp>
        <p:nvSpPr>
          <p:cNvPr id="192" name="Google Shape;192;g3fa4709eccf_0_80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93" name="Google Shape;193;g3fa4709eccf_0_80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94" name="Google Shape;194;g3fa4709eccf_0_80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5">
    <p:spTree>
      <p:nvGrpSpPr>
        <p:cNvPr id="195" name="Shape 195"/>
        <p:cNvGrpSpPr/>
        <p:nvPr/>
      </p:nvGrpSpPr>
      <p:grpSpPr>
        <a:xfrm>
          <a:off x="0" y="0"/>
          <a:ext cx="0" cy="0"/>
          <a:chOff x="0" y="0"/>
          <a:chExt cx="0" cy="0"/>
        </a:xfrm>
      </p:grpSpPr>
      <p:sp>
        <p:nvSpPr>
          <p:cNvPr id="196" name="Google Shape;196;g3fa4709eccf_0_882"/>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97" name="Google Shape;197;g3fa4709eccf_0_882"/>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98" name="Google Shape;198;g3fa4709eccf_0_88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6">
    <p:spTree>
      <p:nvGrpSpPr>
        <p:cNvPr id="199" name="Shape 199"/>
        <p:cNvGrpSpPr/>
        <p:nvPr/>
      </p:nvGrpSpPr>
      <p:grpSpPr>
        <a:xfrm>
          <a:off x="0" y="0"/>
          <a:ext cx="0" cy="0"/>
          <a:chOff x="0" y="0"/>
          <a:chExt cx="0" cy="0"/>
        </a:xfrm>
      </p:grpSpPr>
      <p:sp>
        <p:nvSpPr>
          <p:cNvPr id="200" name="Google Shape;200;g3fa4709eccf_0_959"/>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01" name="Google Shape;201;g3fa4709eccf_0_959"/>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02" name="Google Shape;202;g3fa4709eccf_0_95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7">
    <p:spTree>
      <p:nvGrpSpPr>
        <p:cNvPr id="203" name="Shape 203"/>
        <p:cNvGrpSpPr/>
        <p:nvPr/>
      </p:nvGrpSpPr>
      <p:grpSpPr>
        <a:xfrm>
          <a:off x="0" y="0"/>
          <a:ext cx="0" cy="0"/>
          <a:chOff x="0" y="0"/>
          <a:chExt cx="0" cy="0"/>
        </a:xfrm>
      </p:grpSpPr>
      <p:sp>
        <p:nvSpPr>
          <p:cNvPr id="204" name="Google Shape;204;g3fa4709eccf_0_1035"/>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05" name="Google Shape;205;g3fa4709eccf_0_1035"/>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06" name="Google Shape;206;g3fa4709eccf_0_103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8">
    <p:spTree>
      <p:nvGrpSpPr>
        <p:cNvPr id="207" name="Shape 207"/>
        <p:cNvGrpSpPr/>
        <p:nvPr/>
      </p:nvGrpSpPr>
      <p:grpSpPr>
        <a:xfrm>
          <a:off x="0" y="0"/>
          <a:ext cx="0" cy="0"/>
          <a:chOff x="0" y="0"/>
          <a:chExt cx="0" cy="0"/>
        </a:xfrm>
      </p:grpSpPr>
      <p:sp>
        <p:nvSpPr>
          <p:cNvPr id="208" name="Google Shape;208;g3fa4709eccf_0_1185"/>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09" name="Google Shape;209;g3fa4709eccf_0_1185"/>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0" name="Google Shape;210;g3fa4709eccf_0_118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7" Type="http://schemas.openxmlformats.org/officeDocument/2006/relationships/slideLayout" Target="../slideLayouts/slideLayout32.xml"/><Relationship Id="rId16" Type="http://schemas.openxmlformats.org/officeDocument/2006/relationships/slideLayout" Target="../slideLayouts/slideLayout31.xml"/><Relationship Id="rId5" Type="http://schemas.openxmlformats.org/officeDocument/2006/relationships/slideLayout" Target="../slideLayouts/slideLayout20.xml"/><Relationship Id="rId6" Type="http://schemas.openxmlformats.org/officeDocument/2006/relationships/slideLayout" Target="../slideLayouts/slideLayout21.xml"/><Relationship Id="rId18" Type="http://schemas.openxmlformats.org/officeDocument/2006/relationships/theme" Target="../theme/theme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9"/>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9"/>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70" name="Shape 70"/>
        <p:cNvGrpSpPr/>
        <p:nvPr/>
      </p:nvGrpSpPr>
      <p:grpSpPr>
        <a:xfrm>
          <a:off x="0" y="0"/>
          <a:ext cx="0" cy="0"/>
          <a:chOff x="0" y="0"/>
          <a:chExt cx="0" cy="0"/>
        </a:xfrm>
      </p:grpSpPr>
      <p:sp>
        <p:nvSpPr>
          <p:cNvPr id="71" name="Google Shape;71;p21"/>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1pPr>
            <a:lvl2pPr lvl="1"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2pPr>
            <a:lvl3pPr lvl="2"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3pPr>
            <a:lvl4pPr lvl="3"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4pPr>
            <a:lvl5pPr lvl="4"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5pPr>
            <a:lvl6pPr lvl="5"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6pPr>
            <a:lvl7pPr lvl="6"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7pPr>
            <a:lvl8pPr lvl="7"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8pPr>
            <a:lvl9pPr lvl="8"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9pPr>
          </a:lstStyle>
          <a:p/>
        </p:txBody>
      </p:sp>
      <p:sp>
        <p:nvSpPr>
          <p:cNvPr id="72" name="Google Shape;72;p21"/>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81000" lvl="0" marL="457200" marR="0" rtl="0" algn="l">
              <a:lnSpc>
                <a:spcPct val="100000"/>
              </a:lnSpc>
              <a:spcBef>
                <a:spcPts val="600"/>
              </a:spcBef>
              <a:spcAft>
                <a:spcPts val="0"/>
              </a:spcAft>
              <a:buClr>
                <a:schemeClr val="accent6"/>
              </a:buClr>
              <a:buSzPts val="2400"/>
              <a:buFont typeface="Lato"/>
              <a:buChar char="▷"/>
              <a:defRPr b="0" i="0" sz="2400" u="none" cap="none" strike="noStrike">
                <a:solidFill>
                  <a:schemeClr val="dk1"/>
                </a:solidFill>
                <a:latin typeface="Lato"/>
                <a:ea typeface="Lato"/>
                <a:cs typeface="Lato"/>
                <a:sym typeface="Lato"/>
              </a:defRPr>
            </a:lvl1pPr>
            <a:lvl2pPr indent="-381000" lvl="1" marL="9144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2pPr>
            <a:lvl3pPr indent="-381000" lvl="2" marL="13716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3pPr>
            <a:lvl4pPr indent="-381000" lvl="3" marL="18288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4pPr>
            <a:lvl5pPr indent="-381000" lvl="4" marL="22860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5pPr>
            <a:lvl6pPr indent="-381000" lvl="5" marL="27432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6pPr>
            <a:lvl7pPr indent="-381000" lvl="6" marL="32004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7pPr>
            <a:lvl8pPr indent="-381000" lvl="7" marL="36576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8pPr>
            <a:lvl9pPr indent="-381000" lvl="8" marL="41148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9pPr>
          </a:lstStyle>
          <a:p/>
        </p:txBody>
      </p:sp>
      <p:sp>
        <p:nvSpPr>
          <p:cNvPr id="73" name="Google Shape;73;p21"/>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0.png"/><Relationship Id="rId4" Type="http://schemas.openxmlformats.org/officeDocument/2006/relationships/image" Target="../media/image1.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 Id="rId3" Type="http://schemas.openxmlformats.org/officeDocument/2006/relationships/image" Target="../media/image13.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11.png"/><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18.png"/><Relationship Id="rId5"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7.xml"/><Relationship Id="rId3" Type="http://schemas.openxmlformats.org/officeDocument/2006/relationships/slide" Target="/ppt/slides/slide30.xml"/><Relationship Id="rId4" Type="http://schemas.openxmlformats.org/officeDocument/2006/relationships/slide" Target="/ppt/slides/slide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3.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0.xml"/><Relationship Id="rId3"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1.xml"/><Relationship Id="rId3" Type="http://schemas.openxmlformats.org/officeDocument/2006/relationships/image" Target="../media/image1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2.xml"/><Relationship Id="rId3"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3.xml"/><Relationship Id="rId3" Type="http://schemas.openxmlformats.org/officeDocument/2006/relationships/image" Target="../media/image13.png"/><Relationship Id="rId4" Type="http://schemas.openxmlformats.org/officeDocument/2006/relationships/hyperlink" Target="https://www.cardiffcouncilforms.co.uk/article/1684/" TargetMode="External"/><Relationship Id="rId5"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4.xml"/><Relationship Id="rId3"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6.xml"/><Relationship Id="rId3" Type="http://schemas.openxmlformats.org/officeDocument/2006/relationships/image" Target="../media/image13.png"/><Relationship Id="rId4" Type="http://schemas.openxmlformats.org/officeDocument/2006/relationships/hyperlink" Target="https://whitchurchprm.web11.juniperwebsites.co.uk/" TargetMode="External"/><Relationship Id="rId5" Type="http://schemas.openxmlformats.org/officeDocument/2006/relationships/image" Target="../media/image31.png"/><Relationship Id="rId6"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9.xml"/><Relationship Id="rId3"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png"/><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14" name="Shape 214"/>
        <p:cNvGrpSpPr/>
        <p:nvPr/>
      </p:nvGrpSpPr>
      <p:grpSpPr>
        <a:xfrm>
          <a:off x="0" y="0"/>
          <a:ext cx="0" cy="0"/>
          <a:chOff x="0" y="0"/>
          <a:chExt cx="0" cy="0"/>
        </a:xfrm>
      </p:grpSpPr>
      <p:sp>
        <p:nvSpPr>
          <p:cNvPr id="215" name="Google Shape;215;p1"/>
          <p:cNvSpPr/>
          <p:nvPr/>
        </p:nvSpPr>
        <p:spPr>
          <a:xfrm>
            <a:off x="1938661" y="1402777"/>
            <a:ext cx="4795500" cy="1091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Photo of school</a:t>
            </a:r>
            <a:endParaRPr b="0" i="0" sz="1900" u="none" cap="none" strike="noStrike">
              <a:solidFill>
                <a:srgbClr val="000000"/>
              </a:solidFill>
              <a:latin typeface="Arial"/>
              <a:ea typeface="Arial"/>
              <a:cs typeface="Arial"/>
              <a:sym typeface="Arial"/>
            </a:endParaRPr>
          </a:p>
        </p:txBody>
      </p:sp>
      <p:pic>
        <p:nvPicPr>
          <p:cNvPr id="216" name="Google Shape;216;p1"/>
          <p:cNvPicPr preferRelativeResize="0"/>
          <p:nvPr/>
        </p:nvPicPr>
        <p:blipFill rotWithShape="1">
          <a:blip r:embed="rId3">
            <a:alphaModFix/>
          </a:blip>
          <a:srcRect b="15761" l="0" r="0" t="0"/>
          <a:stretch/>
        </p:blipFill>
        <p:spPr>
          <a:xfrm>
            <a:off x="0" y="0"/>
            <a:ext cx="9144000" cy="5143501"/>
          </a:xfrm>
          <a:prstGeom prst="rect">
            <a:avLst/>
          </a:prstGeom>
          <a:noFill/>
          <a:ln>
            <a:noFill/>
          </a:ln>
        </p:spPr>
      </p:pic>
      <p:sp>
        <p:nvSpPr>
          <p:cNvPr id="217" name="Google Shape;217;p1"/>
          <p:cNvSpPr txBox="1"/>
          <p:nvPr/>
        </p:nvSpPr>
        <p:spPr>
          <a:xfrm>
            <a:off x="597550" y="654100"/>
            <a:ext cx="8157900" cy="1404600"/>
          </a:xfrm>
          <a:prstGeom prst="rect">
            <a:avLst/>
          </a:prstGeom>
          <a:noFill/>
          <a:ln>
            <a:noFill/>
          </a:ln>
          <a:effectLst>
            <a:outerShdw blurRad="85725" rotWithShape="0" algn="bl" dir="2040000" dist="47625">
              <a:srgbClr val="000000">
                <a:alpha val="77255"/>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400"/>
              <a:buFont typeface="Arial"/>
              <a:buNone/>
            </a:pPr>
            <a:r>
              <a:rPr b="1" i="0" lang="en" sz="4400" u="none" cap="none" strike="noStrike">
                <a:solidFill>
                  <a:srgbClr val="FFFFFF"/>
                </a:solidFill>
                <a:latin typeface="Raleway"/>
                <a:ea typeface="Raleway"/>
                <a:cs typeface="Raleway"/>
                <a:sym typeface="Raleway"/>
              </a:rPr>
              <a:t>Whitchurch Primary School: Welcome to Year 5</a:t>
            </a:r>
            <a:endParaRPr b="1" i="0" sz="4400" u="none" cap="none" strike="noStrike">
              <a:solidFill>
                <a:srgbClr val="FFFFFF"/>
              </a:solidFill>
              <a:latin typeface="Raleway"/>
              <a:ea typeface="Raleway"/>
              <a:cs typeface="Raleway"/>
              <a:sym typeface="Raleway"/>
            </a:endParaRPr>
          </a:p>
        </p:txBody>
      </p:sp>
      <p:pic>
        <p:nvPicPr>
          <p:cNvPr id="218" name="Google Shape;218;p1"/>
          <p:cNvPicPr preferRelativeResize="0"/>
          <p:nvPr/>
        </p:nvPicPr>
        <p:blipFill rotWithShape="1">
          <a:blip r:embed="rId4">
            <a:alphaModFix/>
          </a:blip>
          <a:srcRect b="0" l="0" r="0" t="0"/>
          <a:stretch/>
        </p:blipFill>
        <p:spPr>
          <a:xfrm>
            <a:off x="7902250" y="60375"/>
            <a:ext cx="1140450" cy="993300"/>
          </a:xfrm>
          <a:prstGeom prst="rect">
            <a:avLst/>
          </a:prstGeom>
          <a:noFill/>
          <a:ln>
            <a:noFill/>
          </a:ln>
        </p:spPr>
      </p:pic>
      <p:pic>
        <p:nvPicPr>
          <p:cNvPr id="219" name="Google Shape;219;p1"/>
          <p:cNvPicPr preferRelativeResize="0"/>
          <p:nvPr/>
        </p:nvPicPr>
        <p:blipFill rotWithShape="1">
          <a:blip r:embed="rId5">
            <a:alphaModFix/>
          </a:blip>
          <a:srcRect b="0" l="852" r="0" t="21185"/>
          <a:stretch/>
        </p:blipFill>
        <p:spPr>
          <a:xfrm>
            <a:off x="380500" y="2058831"/>
            <a:ext cx="8763499" cy="77475"/>
          </a:xfrm>
          <a:prstGeom prst="rect">
            <a:avLst/>
          </a:prstGeom>
          <a:noFill/>
          <a:ln>
            <a:noFill/>
          </a:ln>
          <a:effectLst>
            <a:outerShdw blurRad="57150" rotWithShape="0" algn="bl" dir="4200000" dist="28575">
              <a:srgbClr val="000000">
                <a:alpha val="49412"/>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2"/>
          <p:cNvSpPr txBox="1"/>
          <p:nvPr>
            <p:ph type="ctrTitle"/>
          </p:nvPr>
        </p:nvSpPr>
        <p:spPr>
          <a:xfrm>
            <a:off x="685675" y="9150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Our Vision and Values</a:t>
            </a:r>
            <a:endParaRPr i="1">
              <a:solidFill>
                <a:schemeClr val="dk2"/>
              </a:solidFill>
              <a:latin typeface="Delius"/>
              <a:ea typeface="Delius"/>
              <a:cs typeface="Delius"/>
              <a:sym typeface="Delius"/>
            </a:endParaRPr>
          </a:p>
        </p:txBody>
      </p:sp>
      <p:sp>
        <p:nvSpPr>
          <p:cNvPr id="226" name="Google Shape;226;p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227" name="Google Shape;227;p2"/>
          <p:cNvPicPr preferRelativeResize="0"/>
          <p:nvPr/>
        </p:nvPicPr>
        <p:blipFill rotWithShape="1">
          <a:blip r:embed="rId3">
            <a:alphaModFix/>
          </a:blip>
          <a:srcRect b="0" l="0" r="0" t="0"/>
          <a:stretch/>
        </p:blipFill>
        <p:spPr>
          <a:xfrm>
            <a:off x="3678403" y="761500"/>
            <a:ext cx="1786925" cy="1556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31" name="Shape 231"/>
        <p:cNvGrpSpPr/>
        <p:nvPr/>
      </p:nvGrpSpPr>
      <p:grpSpPr>
        <a:xfrm>
          <a:off x="0" y="0"/>
          <a:ext cx="0" cy="0"/>
          <a:chOff x="0" y="0"/>
          <a:chExt cx="0" cy="0"/>
        </a:xfrm>
      </p:grpSpPr>
      <p:pic>
        <p:nvPicPr>
          <p:cNvPr id="232" name="Google Shape;232;p3"/>
          <p:cNvPicPr preferRelativeResize="0"/>
          <p:nvPr/>
        </p:nvPicPr>
        <p:blipFill rotWithShape="1">
          <a:blip r:embed="rId3">
            <a:alphaModFix/>
          </a:blip>
          <a:srcRect b="0" l="0" r="0" t="0"/>
          <a:stretch/>
        </p:blipFill>
        <p:spPr>
          <a:xfrm>
            <a:off x="-8327" y="0"/>
            <a:ext cx="9144000" cy="5126676"/>
          </a:xfrm>
          <a:prstGeom prst="rect">
            <a:avLst/>
          </a:prstGeom>
          <a:noFill/>
          <a:ln>
            <a:noFill/>
          </a:ln>
        </p:spPr>
      </p:pic>
      <p:pic>
        <p:nvPicPr>
          <p:cNvPr id="233" name="Google Shape;233;p3"/>
          <p:cNvPicPr preferRelativeResize="0"/>
          <p:nvPr/>
        </p:nvPicPr>
        <p:blipFill rotWithShape="1">
          <a:blip r:embed="rId4">
            <a:alphaModFix/>
          </a:blip>
          <a:srcRect b="0" l="0" r="0" t="0"/>
          <a:stretch/>
        </p:blipFill>
        <p:spPr>
          <a:xfrm>
            <a:off x="1302700" y="293675"/>
            <a:ext cx="6660125" cy="4677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37" name="Shape 237"/>
        <p:cNvGrpSpPr/>
        <p:nvPr/>
      </p:nvGrpSpPr>
      <p:grpSpPr>
        <a:xfrm>
          <a:off x="0" y="0"/>
          <a:ext cx="0" cy="0"/>
          <a:chOff x="0" y="0"/>
          <a:chExt cx="0" cy="0"/>
        </a:xfrm>
      </p:grpSpPr>
      <p:pic>
        <p:nvPicPr>
          <p:cNvPr id="238" name="Google Shape;238;g3fa4709eccf_0_0"/>
          <p:cNvPicPr preferRelativeResize="0"/>
          <p:nvPr/>
        </p:nvPicPr>
        <p:blipFill rotWithShape="1">
          <a:blip r:embed="rId3">
            <a:alphaModFix/>
          </a:blip>
          <a:srcRect b="0" l="0" r="0" t="0"/>
          <a:stretch/>
        </p:blipFill>
        <p:spPr>
          <a:xfrm>
            <a:off x="-8327" y="18016"/>
            <a:ext cx="9144000" cy="5126676"/>
          </a:xfrm>
          <a:prstGeom prst="rect">
            <a:avLst/>
          </a:prstGeom>
          <a:noFill/>
          <a:ln>
            <a:noFill/>
          </a:ln>
        </p:spPr>
      </p:pic>
      <p:pic>
        <p:nvPicPr>
          <p:cNvPr id="239" name="Google Shape;239;g3fa4709eccf_0_0" title="Safe, Respectful learners! (3).png"/>
          <p:cNvPicPr preferRelativeResize="0"/>
          <p:nvPr/>
        </p:nvPicPr>
        <p:blipFill rotWithShape="1">
          <a:blip r:embed="rId4">
            <a:alphaModFix/>
          </a:blip>
          <a:srcRect b="0" l="0" r="0" t="0"/>
          <a:stretch/>
        </p:blipFill>
        <p:spPr>
          <a:xfrm>
            <a:off x="922575" y="183725"/>
            <a:ext cx="7298850" cy="4776050"/>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43" name="Shape 243"/>
        <p:cNvGrpSpPr/>
        <p:nvPr/>
      </p:nvGrpSpPr>
      <p:grpSpPr>
        <a:xfrm>
          <a:off x="0" y="0"/>
          <a:ext cx="0" cy="0"/>
          <a:chOff x="0" y="0"/>
          <a:chExt cx="0" cy="0"/>
        </a:xfrm>
      </p:grpSpPr>
      <p:pic>
        <p:nvPicPr>
          <p:cNvPr id="244" name="Google Shape;244;g27cd826371e_0_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45" name="Google Shape;245;g27cd826371e_0_0"/>
          <p:cNvSpPr/>
          <p:nvPr/>
        </p:nvSpPr>
        <p:spPr>
          <a:xfrm>
            <a:off x="624075" y="769186"/>
            <a:ext cx="7975500" cy="3588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 name="Google Shape;246;g27cd826371e_0_0"/>
          <p:cNvSpPr txBox="1"/>
          <p:nvPr/>
        </p:nvSpPr>
        <p:spPr>
          <a:xfrm>
            <a:off x="1259650" y="9416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200" u="sng" cap="none" strike="noStrike">
                <a:solidFill>
                  <a:srgbClr val="000000"/>
                </a:solidFill>
                <a:latin typeface="Delius"/>
                <a:ea typeface="Delius"/>
                <a:cs typeface="Delius"/>
                <a:sym typeface="Delius"/>
              </a:rPr>
              <a:t>Parent Meetings</a:t>
            </a:r>
            <a:endParaRPr b="1" i="0" sz="3200" u="sng" cap="none" strike="noStrike">
              <a:solidFill>
                <a:srgbClr val="000000"/>
              </a:solidFill>
              <a:latin typeface="Delius"/>
              <a:ea typeface="Delius"/>
              <a:cs typeface="Delius"/>
              <a:sym typeface="Delius"/>
            </a:endParaRPr>
          </a:p>
        </p:txBody>
      </p:sp>
      <p:sp>
        <p:nvSpPr>
          <p:cNvPr id="247" name="Google Shape;247;g27cd826371e_0_0"/>
          <p:cNvSpPr txBox="1"/>
          <p:nvPr/>
        </p:nvSpPr>
        <p:spPr>
          <a:xfrm>
            <a:off x="873750" y="1635325"/>
            <a:ext cx="7057200" cy="2431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rPr b="0" i="0" lang="en" sz="2200" u="none" cap="none" strike="noStrike">
                <a:solidFill>
                  <a:srgbClr val="000000"/>
                </a:solidFill>
                <a:latin typeface="Delius"/>
                <a:ea typeface="Delius"/>
                <a:cs typeface="Delius"/>
                <a:sym typeface="Delius"/>
              </a:rPr>
              <a:t>November 202</a:t>
            </a:r>
            <a:r>
              <a:rPr lang="en" sz="2200">
                <a:latin typeface="Delius"/>
                <a:ea typeface="Delius"/>
                <a:cs typeface="Delius"/>
                <a:sym typeface="Delius"/>
              </a:rPr>
              <a:t>6</a:t>
            </a:r>
            <a:r>
              <a:rPr b="0" i="0" lang="en" sz="2200" u="none" cap="none" strike="noStrike">
                <a:solidFill>
                  <a:srgbClr val="000000"/>
                </a:solidFill>
                <a:latin typeface="Delius"/>
                <a:ea typeface="Delius"/>
                <a:cs typeface="Delius"/>
                <a:sym typeface="Delius"/>
              </a:rPr>
              <a:t> - Parent Consultations (Online) </a:t>
            </a:r>
            <a:endParaRPr b="0"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rPr b="0" i="0" lang="en" sz="2200" u="none" cap="none" strike="noStrike">
                <a:solidFill>
                  <a:srgbClr val="000000"/>
                </a:solidFill>
                <a:latin typeface="Delius"/>
                <a:ea typeface="Delius"/>
                <a:cs typeface="Delius"/>
                <a:sym typeface="Delius"/>
              </a:rPr>
              <a:t>February 202</a:t>
            </a:r>
            <a:r>
              <a:rPr lang="en" sz="2200">
                <a:latin typeface="Delius"/>
                <a:ea typeface="Delius"/>
                <a:cs typeface="Delius"/>
                <a:sym typeface="Delius"/>
              </a:rPr>
              <a:t>7</a:t>
            </a:r>
            <a:r>
              <a:rPr b="0" i="0" lang="en" sz="2200" u="none" cap="none" strike="noStrike">
                <a:solidFill>
                  <a:srgbClr val="000000"/>
                </a:solidFill>
                <a:latin typeface="Delius"/>
                <a:ea typeface="Delius"/>
                <a:cs typeface="Delius"/>
                <a:sym typeface="Delius"/>
              </a:rPr>
              <a:t> - Parent Consultations (Face to face)</a:t>
            </a:r>
            <a:endParaRPr b="0"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rPr b="0" i="0" lang="en" sz="2200" u="none" cap="none" strike="noStrike">
                <a:solidFill>
                  <a:srgbClr val="000000"/>
                </a:solidFill>
                <a:latin typeface="Delius"/>
                <a:ea typeface="Delius"/>
                <a:cs typeface="Delius"/>
                <a:sym typeface="Delius"/>
              </a:rPr>
              <a:t>July 202</a:t>
            </a:r>
            <a:r>
              <a:rPr lang="en" sz="2200">
                <a:latin typeface="Delius"/>
                <a:ea typeface="Delius"/>
                <a:cs typeface="Delius"/>
                <a:sym typeface="Delius"/>
              </a:rPr>
              <a:t>7</a:t>
            </a:r>
            <a:r>
              <a:rPr b="0" i="0" lang="en" sz="2200" u="none" cap="none" strike="noStrike">
                <a:solidFill>
                  <a:srgbClr val="000000"/>
                </a:solidFill>
                <a:latin typeface="Delius"/>
                <a:ea typeface="Delius"/>
                <a:cs typeface="Delius"/>
                <a:sym typeface="Delius"/>
              </a:rPr>
              <a:t> - Curriculum Celebration event </a:t>
            </a:r>
            <a:endParaRPr b="0"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2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2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2000" u="none" cap="none" strike="noStrike">
              <a:solidFill>
                <a:srgbClr val="000000"/>
              </a:solidFill>
              <a:latin typeface="Delius"/>
              <a:ea typeface="Delius"/>
              <a:cs typeface="Delius"/>
              <a:sym typeface="Deliu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36ed8b41a72_0_74"/>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 name="Google Shape;253;g36ed8b41a72_0_74"/>
          <p:cNvSpPr txBox="1"/>
          <p:nvPr>
            <p:ph type="ctrTitle"/>
          </p:nvPr>
        </p:nvSpPr>
        <p:spPr>
          <a:xfrm>
            <a:off x="685675" y="1162232"/>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b="1" lang="en">
                <a:solidFill>
                  <a:srgbClr val="0070C0"/>
                </a:solidFill>
                <a:latin typeface="Delius"/>
                <a:ea typeface="Delius"/>
                <a:cs typeface="Delius"/>
                <a:sym typeface="Delius"/>
              </a:rPr>
              <a:t>Attendance and Punctuality</a:t>
            </a:r>
            <a:endParaRPr b="1" i="1">
              <a:solidFill>
                <a:srgbClr val="0070C0"/>
              </a:solidFill>
              <a:latin typeface="Delius"/>
              <a:ea typeface="Delius"/>
              <a:cs typeface="Delius"/>
              <a:sym typeface="Delius"/>
            </a:endParaRPr>
          </a:p>
        </p:txBody>
      </p:sp>
      <p:pic>
        <p:nvPicPr>
          <p:cNvPr id="254" name="Google Shape;254;g36ed8b41a72_0_74"/>
          <p:cNvPicPr preferRelativeResize="0"/>
          <p:nvPr/>
        </p:nvPicPr>
        <p:blipFill rotWithShape="1">
          <a:blip r:embed="rId3">
            <a:alphaModFix/>
          </a:blip>
          <a:srcRect b="0" l="0" r="0" t="0"/>
          <a:stretch/>
        </p:blipFill>
        <p:spPr>
          <a:xfrm>
            <a:off x="3678528" y="189075"/>
            <a:ext cx="1786925" cy="1556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58" name="Shape 258"/>
        <p:cNvGrpSpPr/>
        <p:nvPr/>
      </p:nvGrpSpPr>
      <p:grpSpPr>
        <a:xfrm>
          <a:off x="0" y="0"/>
          <a:ext cx="0" cy="0"/>
          <a:chOff x="0" y="0"/>
          <a:chExt cx="0" cy="0"/>
        </a:xfrm>
      </p:grpSpPr>
      <p:pic>
        <p:nvPicPr>
          <p:cNvPr id="259" name="Google Shape;259;g36ed8b41a72_0_8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60" name="Google Shape;260;g36ed8b41a72_0_88"/>
          <p:cNvSpPr/>
          <p:nvPr/>
        </p:nvSpPr>
        <p:spPr>
          <a:xfrm>
            <a:off x="299350" y="1057102"/>
            <a:ext cx="8392800" cy="37758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3000"/>
              <a:buFont typeface="Arial"/>
              <a:buNone/>
            </a:pPr>
            <a:r>
              <a:rPr b="1" i="0" lang="en" sz="3000" u="sng" cap="none" strike="noStrike">
                <a:solidFill>
                  <a:schemeClr val="dk1"/>
                </a:solidFill>
                <a:latin typeface="Raleway"/>
                <a:ea typeface="Raleway"/>
                <a:cs typeface="Raleway"/>
                <a:sym typeface="Raleway"/>
              </a:rPr>
              <a:t>Reading</a:t>
            </a:r>
            <a:endParaRPr b="0" i="0" sz="1400" u="none" cap="none" strike="noStrike">
              <a:solidFill>
                <a:srgbClr val="000000"/>
              </a:solidFill>
              <a:latin typeface="Arial"/>
              <a:ea typeface="Arial"/>
              <a:cs typeface="Arial"/>
              <a:sym typeface="Arial"/>
            </a:endParaRPr>
          </a:p>
        </p:txBody>
      </p:sp>
      <p:sp>
        <p:nvSpPr>
          <p:cNvPr id="261" name="Google Shape;261;g36ed8b41a72_0_88"/>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262" name="Google Shape;262;g36ed8b41a72_0_88"/>
          <p:cNvPicPr preferRelativeResize="0"/>
          <p:nvPr/>
        </p:nvPicPr>
        <p:blipFill rotWithShape="1">
          <a:blip r:embed="rId4">
            <a:alphaModFix/>
          </a:blip>
          <a:srcRect b="0" l="0" r="0" t="0"/>
          <a:stretch/>
        </p:blipFill>
        <p:spPr>
          <a:xfrm>
            <a:off x="1463227" y="1604052"/>
            <a:ext cx="6364450" cy="3129425"/>
          </a:xfrm>
          <a:prstGeom prst="rect">
            <a:avLst/>
          </a:prstGeom>
          <a:noFill/>
          <a:ln cap="flat" cmpd="sng" w="38100">
            <a:solidFill>
              <a:schemeClr val="dk2"/>
            </a:solidFill>
            <a:prstDash val="solid"/>
            <a:round/>
            <a:headEnd len="sm" w="sm" type="none"/>
            <a:tailEnd len="sm" w="sm" type="none"/>
          </a:ln>
        </p:spPr>
      </p:pic>
      <p:sp>
        <p:nvSpPr>
          <p:cNvPr id="263" name="Google Shape;263;g36ed8b41a72_0_88"/>
          <p:cNvSpPr txBox="1"/>
          <p:nvPr/>
        </p:nvSpPr>
        <p:spPr>
          <a:xfrm>
            <a:off x="1425700" y="1057100"/>
            <a:ext cx="6533400" cy="6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Arial"/>
                <a:ea typeface="Arial"/>
                <a:cs typeface="Arial"/>
                <a:sym typeface="Arial"/>
              </a:rPr>
              <a:t>Attendance Target: 96%                                Currently: 95%</a:t>
            </a:r>
            <a:endParaRPr b="0" i="0" sz="1800" u="none" cap="none" strike="noStrike">
              <a:solidFill>
                <a:schemeClr val="dk1"/>
              </a:solidFill>
              <a:latin typeface="Arial"/>
              <a:ea typeface="Arial"/>
              <a:cs typeface="Arial"/>
              <a:sym typeface="Arial"/>
            </a:endParaRPr>
          </a:p>
        </p:txBody>
      </p:sp>
      <p:sp>
        <p:nvSpPr>
          <p:cNvPr id="264" name="Google Shape;264;g36ed8b41a72_0_88"/>
          <p:cNvSpPr txBox="1"/>
          <p:nvPr/>
        </p:nvSpPr>
        <p:spPr>
          <a:xfrm>
            <a:off x="1425700" y="232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Attendance</a:t>
            </a:r>
            <a:endParaRPr b="1" i="0" sz="3000" u="sng" cap="none" strike="noStrike">
              <a:solidFill>
                <a:schemeClr val="lt1"/>
              </a:solidFill>
              <a:latin typeface="Delius"/>
              <a:ea typeface="Delius"/>
              <a:cs typeface="Delius"/>
              <a:sym typeface="Deliu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68" name="Shape 268"/>
        <p:cNvGrpSpPr/>
        <p:nvPr/>
      </p:nvGrpSpPr>
      <p:grpSpPr>
        <a:xfrm>
          <a:off x="0" y="0"/>
          <a:ext cx="0" cy="0"/>
          <a:chOff x="0" y="0"/>
          <a:chExt cx="0" cy="0"/>
        </a:xfrm>
      </p:grpSpPr>
      <p:pic>
        <p:nvPicPr>
          <p:cNvPr id="269" name="Google Shape;269;g36ed8b41a72_0_8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70" name="Google Shape;270;g36ed8b41a72_0_80"/>
          <p:cNvSpPr txBox="1"/>
          <p:nvPr/>
        </p:nvSpPr>
        <p:spPr>
          <a:xfrm>
            <a:off x="1425700" y="232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Punctuality</a:t>
            </a:r>
            <a:endParaRPr b="1" i="0" sz="3000" u="sng" cap="none" strike="noStrike">
              <a:solidFill>
                <a:schemeClr val="lt1"/>
              </a:solidFill>
              <a:latin typeface="Delius"/>
              <a:ea typeface="Delius"/>
              <a:cs typeface="Delius"/>
              <a:sym typeface="Delius"/>
            </a:endParaRPr>
          </a:p>
        </p:txBody>
      </p:sp>
      <p:sp>
        <p:nvSpPr>
          <p:cNvPr id="271" name="Google Shape;271;g36ed8b41a72_0_80"/>
          <p:cNvSpPr txBox="1"/>
          <p:nvPr/>
        </p:nvSpPr>
        <p:spPr>
          <a:xfrm>
            <a:off x="349875" y="1096875"/>
            <a:ext cx="8270100" cy="37377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Delius"/>
                <a:ea typeface="Delius"/>
                <a:cs typeface="Delius"/>
                <a:sym typeface="Delius"/>
              </a:rPr>
              <a:t>Teaching at Whitchurch Primary School starts at 8.55am.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Delius"/>
                <a:ea typeface="Delius"/>
                <a:cs typeface="Delius"/>
                <a:sym typeface="Delius"/>
              </a:rPr>
              <a:t>Please make every effort to ensure that your child arrives on time, to minimise disruption for the pupil, the rest of the class and the teacher: </a:t>
            </a:r>
            <a:r>
              <a:rPr b="1" i="0" lang="en" sz="1800" u="none" cap="none" strike="noStrike">
                <a:solidFill>
                  <a:schemeClr val="dk1"/>
                </a:solidFill>
                <a:latin typeface="Delius"/>
                <a:ea typeface="Delius"/>
                <a:cs typeface="Delius"/>
                <a:sym typeface="Delius"/>
              </a:rPr>
              <a:t>late arrivals may miss the important teaching points at the start of the lesson.</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3000"/>
              <a:buFont typeface="Arial"/>
              <a:buNone/>
            </a:pPr>
            <a:r>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graphicFrame>
        <p:nvGraphicFramePr>
          <p:cNvPr id="272" name="Google Shape;272;g36ed8b41a72_0_80"/>
          <p:cNvGraphicFramePr/>
          <p:nvPr/>
        </p:nvGraphicFramePr>
        <p:xfrm>
          <a:off x="678700" y="2470900"/>
          <a:ext cx="3000000" cy="3000000"/>
        </p:xfrm>
        <a:graphic>
          <a:graphicData uri="http://schemas.openxmlformats.org/drawingml/2006/table">
            <a:tbl>
              <a:tblPr>
                <a:noFill/>
                <a:tableStyleId>{3656F254-EC98-4ECA-A0B8-83386190EF86}</a:tableStyleId>
              </a:tblPr>
              <a:tblGrid>
                <a:gridCol w="1645700"/>
                <a:gridCol w="1645700"/>
              </a:tblGrid>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Minutes late</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Days lost in school</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5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3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10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6.5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15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10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20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13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30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19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bl>
          </a:graphicData>
        </a:graphic>
      </p:graphicFrame>
      <p:sp>
        <p:nvSpPr>
          <p:cNvPr id="273" name="Google Shape;273;g36ed8b41a72_0_80"/>
          <p:cNvSpPr txBox="1"/>
          <p:nvPr/>
        </p:nvSpPr>
        <p:spPr>
          <a:xfrm>
            <a:off x="4254350" y="2571750"/>
            <a:ext cx="3962100" cy="1600200"/>
          </a:xfrm>
          <a:prstGeom prst="rect">
            <a:avLst/>
          </a:prstGeom>
          <a:solidFill>
            <a:schemeClr val="lt1"/>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 sz="1800" u="none" cap="none" strike="noStrike">
                <a:solidFill>
                  <a:schemeClr val="dk1"/>
                </a:solidFill>
                <a:latin typeface="Delius"/>
                <a:ea typeface="Delius"/>
                <a:cs typeface="Delius"/>
                <a:sym typeface="Delius"/>
              </a:rPr>
              <a:t>Any child who arrives after 8.55am,           including those using the Foundation  Phase entrance, will need to be signed in electronically at the main Reception office.</a:t>
            </a:r>
            <a:endParaRPr b="0" i="0" sz="1800" u="none" cap="none" strike="noStrike">
              <a:solidFill>
                <a:schemeClr val="dk2"/>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77" name="Shape 277"/>
        <p:cNvGrpSpPr/>
        <p:nvPr/>
      </p:nvGrpSpPr>
      <p:grpSpPr>
        <a:xfrm>
          <a:off x="0" y="0"/>
          <a:ext cx="0" cy="0"/>
          <a:chOff x="0" y="0"/>
          <a:chExt cx="0" cy="0"/>
        </a:xfrm>
      </p:grpSpPr>
      <p:pic>
        <p:nvPicPr>
          <p:cNvPr id="278" name="Google Shape;278;g3fa4709eccf_0_7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79" name="Google Shape;279;g3fa4709eccf_0_74"/>
          <p:cNvSpPr txBox="1"/>
          <p:nvPr/>
        </p:nvSpPr>
        <p:spPr>
          <a:xfrm>
            <a:off x="1398675" y="438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Attendance</a:t>
            </a:r>
            <a:endParaRPr b="1" i="0" sz="3000" u="sng" cap="none" strike="noStrike">
              <a:solidFill>
                <a:schemeClr val="lt1"/>
              </a:solidFill>
              <a:latin typeface="Delius"/>
              <a:ea typeface="Delius"/>
              <a:cs typeface="Delius"/>
              <a:sym typeface="Delius"/>
            </a:endParaRPr>
          </a:p>
        </p:txBody>
      </p:sp>
      <p:pic>
        <p:nvPicPr>
          <p:cNvPr id="280" name="Google Shape;280;g3fa4709eccf_0_74"/>
          <p:cNvPicPr preferRelativeResize="0"/>
          <p:nvPr/>
        </p:nvPicPr>
        <p:blipFill rotWithShape="1">
          <a:blip r:embed="rId4">
            <a:alphaModFix/>
          </a:blip>
          <a:srcRect b="0" l="0" r="0" t="0"/>
          <a:stretch/>
        </p:blipFill>
        <p:spPr>
          <a:xfrm>
            <a:off x="59995" y="-5"/>
            <a:ext cx="881800" cy="768029"/>
          </a:xfrm>
          <a:prstGeom prst="rect">
            <a:avLst/>
          </a:prstGeom>
          <a:noFill/>
          <a:ln>
            <a:noFill/>
          </a:ln>
        </p:spPr>
      </p:pic>
      <p:pic>
        <p:nvPicPr>
          <p:cNvPr id="281" name="Google Shape;281;g3fa4709eccf_0_74"/>
          <p:cNvPicPr preferRelativeResize="0"/>
          <p:nvPr/>
        </p:nvPicPr>
        <p:blipFill rotWithShape="1">
          <a:blip r:embed="rId5">
            <a:alphaModFix/>
          </a:blip>
          <a:srcRect b="0" l="0" r="0" t="0"/>
          <a:stretch/>
        </p:blipFill>
        <p:spPr>
          <a:xfrm>
            <a:off x="5234599" y="621925"/>
            <a:ext cx="3233076" cy="4428275"/>
          </a:xfrm>
          <a:prstGeom prst="rect">
            <a:avLst/>
          </a:prstGeom>
          <a:noFill/>
          <a:ln>
            <a:noFill/>
          </a:ln>
        </p:spPr>
      </p:pic>
      <p:pic>
        <p:nvPicPr>
          <p:cNvPr id="282" name="Google Shape;282;g3fa4709eccf_0_74"/>
          <p:cNvPicPr preferRelativeResize="0"/>
          <p:nvPr/>
        </p:nvPicPr>
        <p:blipFill rotWithShape="1">
          <a:blip r:embed="rId6">
            <a:alphaModFix/>
          </a:blip>
          <a:srcRect b="0" l="0" r="0" t="0"/>
          <a:stretch/>
        </p:blipFill>
        <p:spPr>
          <a:xfrm>
            <a:off x="1192301" y="621925"/>
            <a:ext cx="3336466" cy="4428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g3fa4709eccf_0_151"/>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 name="Google Shape;288;g3fa4709eccf_0_151"/>
          <p:cNvSpPr txBox="1"/>
          <p:nvPr>
            <p:ph type="ctrTitle"/>
          </p:nvPr>
        </p:nvSpPr>
        <p:spPr>
          <a:xfrm>
            <a:off x="685800" y="807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Reading </a:t>
            </a:r>
            <a:endParaRPr i="1">
              <a:solidFill>
                <a:schemeClr val="dk2"/>
              </a:solidFill>
              <a:latin typeface="Delius"/>
              <a:ea typeface="Delius"/>
              <a:cs typeface="Delius"/>
              <a:sym typeface="Delius"/>
            </a:endParaRPr>
          </a:p>
        </p:txBody>
      </p:sp>
      <p:sp>
        <p:nvSpPr>
          <p:cNvPr id="289" name="Google Shape;289;g3fa4709eccf_0_151"/>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290" name="Google Shape;290;g3fa4709eccf_0_151"/>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94" name="Shape 294"/>
        <p:cNvGrpSpPr/>
        <p:nvPr/>
      </p:nvGrpSpPr>
      <p:grpSpPr>
        <a:xfrm>
          <a:off x="0" y="0"/>
          <a:ext cx="0" cy="0"/>
          <a:chOff x="0" y="0"/>
          <a:chExt cx="0" cy="0"/>
        </a:xfrm>
      </p:grpSpPr>
      <p:pic>
        <p:nvPicPr>
          <p:cNvPr id="295" name="Google Shape;295;g3fa4709eccf_0_25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96" name="Google Shape;296;g3fa4709eccf_0_257"/>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 name="Google Shape;297;g3fa4709eccf_0_257"/>
          <p:cNvSpPr txBox="1"/>
          <p:nvPr/>
        </p:nvSpPr>
        <p:spPr>
          <a:xfrm>
            <a:off x="1168550" y="5447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a:t>
            </a:r>
            <a:endParaRPr b="1" i="0" sz="3000" u="sng" cap="none" strike="noStrike">
              <a:solidFill>
                <a:srgbClr val="000000"/>
              </a:solidFill>
              <a:latin typeface="Delius"/>
              <a:ea typeface="Delius"/>
              <a:cs typeface="Delius"/>
              <a:sym typeface="Delius"/>
            </a:endParaRPr>
          </a:p>
        </p:txBody>
      </p:sp>
      <p:sp>
        <p:nvSpPr>
          <p:cNvPr id="298" name="Google Shape;298;g3fa4709eccf_0_257"/>
          <p:cNvSpPr txBox="1"/>
          <p:nvPr/>
        </p:nvSpPr>
        <p:spPr>
          <a:xfrm>
            <a:off x="558525" y="1306025"/>
            <a:ext cx="80103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i="0" lang="en" sz="2000" u="none" cap="none" strike="noStrike">
                <a:solidFill>
                  <a:schemeClr val="dk1"/>
                </a:solidFill>
                <a:latin typeface="Delius"/>
                <a:ea typeface="Delius"/>
                <a:cs typeface="Delius"/>
                <a:sym typeface="Delius"/>
              </a:rPr>
              <a:t>Children from Year 4 up to Year 6 continue to have reading at the centre of all learning. Now that they can decode accurately and fluently, they build on from these strong foundation skills.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i="0" lang="en" sz="2000" u="none" cap="none" strike="noStrike">
                <a:solidFill>
                  <a:schemeClr val="dk1"/>
                </a:solidFill>
                <a:latin typeface="Delius"/>
                <a:ea typeface="Delius"/>
                <a:cs typeface="Delius"/>
                <a:sym typeface="Delius"/>
              </a:rPr>
              <a:t>Children read independently, as a class and in all of their other foundation subjects (such as Geography, History, RE and Science).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i="0" lang="en" sz="2000" u="none" cap="none" strike="noStrike">
                <a:solidFill>
                  <a:schemeClr val="dk1"/>
                </a:solidFill>
                <a:latin typeface="Delius"/>
                <a:ea typeface="Delius"/>
                <a:cs typeface="Delius"/>
                <a:sym typeface="Delius"/>
              </a:rPr>
              <a:t>Children have the opportunity for individual quiet reading every day, reading as a whole class, and being heard read by an adult in school every day, should they require the additional support.</a:t>
            </a:r>
            <a:endParaRPr i="0" sz="2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02" name="Shape 302"/>
        <p:cNvGrpSpPr/>
        <p:nvPr/>
      </p:nvGrpSpPr>
      <p:grpSpPr>
        <a:xfrm>
          <a:off x="0" y="0"/>
          <a:ext cx="0" cy="0"/>
          <a:chOff x="0" y="0"/>
          <a:chExt cx="0" cy="0"/>
        </a:xfrm>
      </p:grpSpPr>
      <p:pic>
        <p:nvPicPr>
          <p:cNvPr id="303" name="Google Shape;303;g3fa4709eccf_0_36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04" name="Google Shape;304;g3fa4709eccf_0_367"/>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 name="Google Shape;305;g3fa4709eccf_0_367"/>
          <p:cNvSpPr txBox="1"/>
          <p:nvPr/>
        </p:nvSpPr>
        <p:spPr>
          <a:xfrm>
            <a:off x="1168550" y="5447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a:t>
            </a:r>
            <a:endParaRPr b="1" i="0" sz="3000" u="sng" cap="none" strike="noStrike">
              <a:solidFill>
                <a:srgbClr val="000000"/>
              </a:solidFill>
              <a:latin typeface="Delius"/>
              <a:ea typeface="Delius"/>
              <a:cs typeface="Delius"/>
              <a:sym typeface="Delius"/>
            </a:endParaRPr>
          </a:p>
        </p:txBody>
      </p:sp>
      <p:sp>
        <p:nvSpPr>
          <p:cNvPr id="306" name="Google Shape;306;g3fa4709eccf_0_367"/>
          <p:cNvSpPr txBox="1"/>
          <p:nvPr/>
        </p:nvSpPr>
        <p:spPr>
          <a:xfrm>
            <a:off x="558525" y="1306025"/>
            <a:ext cx="80103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i="0" lang="en" sz="2000" u="none" cap="none" strike="noStrike">
                <a:solidFill>
                  <a:schemeClr val="dk1"/>
                </a:solidFill>
                <a:latin typeface="Delius"/>
                <a:ea typeface="Delius"/>
                <a:cs typeface="Delius"/>
                <a:sym typeface="Delius"/>
              </a:rPr>
              <a:t>At this age, it is still important to read to and listen to your child read daily. We need all children to foster a love of reading, whether this be novels, information texts, or magazines.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rPr lang="en" sz="2000">
                <a:solidFill>
                  <a:schemeClr val="dk1"/>
                </a:solidFill>
                <a:latin typeface="Delius"/>
                <a:ea typeface="Delius"/>
                <a:cs typeface="Delius"/>
                <a:sym typeface="Delius"/>
              </a:rPr>
              <a:t>Children need to bring their reading records into school each week. If they have read at least three times a week they will get a raffle ticket which gives them a chance to win a prize.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rPr b="1" lang="en" sz="2000">
                <a:solidFill>
                  <a:schemeClr val="dk1"/>
                </a:solidFill>
                <a:latin typeface="Delius"/>
                <a:ea typeface="Delius"/>
                <a:cs typeface="Delius"/>
                <a:sym typeface="Delius"/>
              </a:rPr>
              <a:t>Fridays - Reading records will be checked.</a:t>
            </a:r>
            <a:endParaRPr b="1"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10" name="Shape 310"/>
        <p:cNvGrpSpPr/>
        <p:nvPr/>
      </p:nvGrpSpPr>
      <p:grpSpPr>
        <a:xfrm>
          <a:off x="0" y="0"/>
          <a:ext cx="0" cy="0"/>
          <a:chOff x="0" y="0"/>
          <a:chExt cx="0" cy="0"/>
        </a:xfrm>
      </p:grpSpPr>
      <p:pic>
        <p:nvPicPr>
          <p:cNvPr id="311" name="Google Shape;311;g3fa4709eccf_0_473"/>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12" name="Google Shape;312;g3fa4709eccf_0_473"/>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 name="Google Shape;313;g3fa4709eccf_0_473"/>
          <p:cNvSpPr txBox="1"/>
          <p:nvPr/>
        </p:nvSpPr>
        <p:spPr>
          <a:xfrm>
            <a:off x="1242675" y="6593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 Books</a:t>
            </a:r>
            <a:endParaRPr b="1" i="0" sz="3000" u="sng" cap="none" strike="noStrike">
              <a:solidFill>
                <a:srgbClr val="000000"/>
              </a:solidFill>
              <a:latin typeface="Delius"/>
              <a:ea typeface="Delius"/>
              <a:cs typeface="Delius"/>
              <a:sym typeface="Delius"/>
            </a:endParaRPr>
          </a:p>
        </p:txBody>
      </p:sp>
      <p:sp>
        <p:nvSpPr>
          <p:cNvPr id="314" name="Google Shape;314;g3fa4709eccf_0_473"/>
          <p:cNvSpPr txBox="1"/>
          <p:nvPr/>
        </p:nvSpPr>
        <p:spPr>
          <a:xfrm>
            <a:off x="1023475" y="1446850"/>
            <a:ext cx="7057200" cy="3402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i="0" lang="en" sz="1900" u="none" cap="none" strike="noStrike">
                <a:solidFill>
                  <a:srgbClr val="000000"/>
                </a:solidFill>
                <a:latin typeface="Delius"/>
                <a:ea typeface="Delius"/>
                <a:cs typeface="Delius"/>
                <a:sym typeface="Delius"/>
              </a:rPr>
              <a:t>Children are provided with opportunities to read independently and for pleasure daily in Year </a:t>
            </a:r>
            <a:r>
              <a:rPr lang="en" sz="1900">
                <a:latin typeface="Delius"/>
                <a:ea typeface="Delius"/>
                <a:cs typeface="Delius"/>
                <a:sym typeface="Delius"/>
              </a:rPr>
              <a:t>5</a:t>
            </a:r>
            <a:r>
              <a:rPr i="0" lang="en" sz="1900" u="none" cap="none" strike="noStrike">
                <a:solidFill>
                  <a:srgbClr val="000000"/>
                </a:solidFill>
                <a:latin typeface="Delius"/>
                <a:ea typeface="Delius"/>
                <a:cs typeface="Delius"/>
                <a:sym typeface="Delius"/>
              </a:rPr>
              <a:t>.</a:t>
            </a:r>
            <a:endParaRPr i="0" sz="13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t/>
            </a:r>
            <a:endParaRPr i="0" sz="19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rPr i="0" lang="en" sz="1900" u="none" cap="none" strike="noStrike">
                <a:solidFill>
                  <a:srgbClr val="000000"/>
                </a:solidFill>
                <a:latin typeface="Delius"/>
                <a:ea typeface="Delius"/>
                <a:cs typeface="Delius"/>
                <a:sym typeface="Delius"/>
              </a:rPr>
              <a:t>Therefore, your child will be expected to have a reading book in school every day. These can be borrowed from our book corner, a book banded book or their own book from home.</a:t>
            </a:r>
            <a:endParaRPr i="0" sz="13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t/>
            </a:r>
            <a:endParaRPr i="0" sz="19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rPr i="0" lang="en" sz="1900" u="none" cap="none" strike="noStrike">
                <a:solidFill>
                  <a:srgbClr val="000000"/>
                </a:solidFill>
                <a:latin typeface="Delius"/>
                <a:ea typeface="Delius"/>
                <a:cs typeface="Delius"/>
                <a:sym typeface="Delius"/>
              </a:rPr>
              <a:t>These books can be kept in their lockers at school or brought home if they wish to continue reading in their free time.</a:t>
            </a:r>
            <a:endParaRPr i="0" sz="19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18" name="Shape 318"/>
        <p:cNvGrpSpPr/>
        <p:nvPr/>
      </p:nvGrpSpPr>
      <p:grpSpPr>
        <a:xfrm>
          <a:off x="0" y="0"/>
          <a:ext cx="0" cy="0"/>
          <a:chOff x="0" y="0"/>
          <a:chExt cx="0" cy="0"/>
        </a:xfrm>
      </p:grpSpPr>
      <p:pic>
        <p:nvPicPr>
          <p:cNvPr id="319" name="Google Shape;319;g3fa61035ab0_1_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20" name="Google Shape;320;g3fa61035ab0_1_7"/>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g3fa61035ab0_1_7"/>
          <p:cNvSpPr txBox="1"/>
          <p:nvPr/>
        </p:nvSpPr>
        <p:spPr>
          <a:xfrm>
            <a:off x="1124850" y="4420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2700" u="sng" cap="none" strike="noStrike">
                <a:solidFill>
                  <a:srgbClr val="000000"/>
                </a:solidFill>
                <a:latin typeface="Delius"/>
                <a:ea typeface="Delius"/>
                <a:cs typeface="Delius"/>
                <a:sym typeface="Delius"/>
              </a:rPr>
              <a:t>Whole Class Reading Texts for Year </a:t>
            </a:r>
            <a:r>
              <a:rPr b="1" lang="en" sz="2700" u="sng">
                <a:latin typeface="Delius"/>
                <a:ea typeface="Delius"/>
                <a:cs typeface="Delius"/>
                <a:sym typeface="Delius"/>
              </a:rPr>
              <a:t>5</a:t>
            </a:r>
            <a:endParaRPr b="1" i="0" sz="2700" u="sng" cap="none" strike="noStrike">
              <a:solidFill>
                <a:srgbClr val="000000"/>
              </a:solidFill>
              <a:latin typeface="Delius"/>
              <a:ea typeface="Delius"/>
              <a:cs typeface="Delius"/>
              <a:sym typeface="Delius"/>
            </a:endParaRPr>
          </a:p>
        </p:txBody>
      </p:sp>
      <p:pic>
        <p:nvPicPr>
          <p:cNvPr id="322" name="Google Shape;322;g3fa61035ab0_1_7"/>
          <p:cNvPicPr preferRelativeResize="0"/>
          <p:nvPr/>
        </p:nvPicPr>
        <p:blipFill>
          <a:blip r:embed="rId4">
            <a:alphaModFix/>
          </a:blip>
          <a:stretch>
            <a:fillRect/>
          </a:stretch>
        </p:blipFill>
        <p:spPr>
          <a:xfrm>
            <a:off x="4680771" y="1169725"/>
            <a:ext cx="2148625" cy="3304850"/>
          </a:xfrm>
          <a:prstGeom prst="rect">
            <a:avLst/>
          </a:prstGeom>
          <a:noFill/>
          <a:ln cap="flat" cmpd="sng" w="28575">
            <a:solidFill>
              <a:schemeClr val="dk1"/>
            </a:solidFill>
            <a:prstDash val="solid"/>
            <a:round/>
            <a:headEnd len="sm" w="sm" type="none"/>
            <a:tailEnd len="sm" w="sm" type="none"/>
          </a:ln>
        </p:spPr>
      </p:pic>
      <p:pic>
        <p:nvPicPr>
          <p:cNvPr id="323" name="Google Shape;323;g3fa61035ab0_1_7"/>
          <p:cNvPicPr preferRelativeResize="0"/>
          <p:nvPr/>
        </p:nvPicPr>
        <p:blipFill>
          <a:blip r:embed="rId5">
            <a:alphaModFix/>
          </a:blip>
          <a:stretch>
            <a:fillRect/>
          </a:stretch>
        </p:blipFill>
        <p:spPr>
          <a:xfrm>
            <a:off x="2032850" y="1174425"/>
            <a:ext cx="2148625" cy="3295439"/>
          </a:xfrm>
          <a:prstGeom prst="rect">
            <a:avLst/>
          </a:prstGeom>
          <a:noFill/>
          <a:ln cap="flat" cmpd="sng" w="28575">
            <a:solidFill>
              <a:schemeClr val="dk1"/>
            </a:solidFill>
            <a:prstDash val="solid"/>
            <a:round/>
            <a:headEnd len="sm" w="sm" type="none"/>
            <a:tailEnd len="sm" w="sm" type="none"/>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27" name="Shape 327"/>
        <p:cNvGrpSpPr/>
        <p:nvPr/>
      </p:nvGrpSpPr>
      <p:grpSpPr>
        <a:xfrm>
          <a:off x="0" y="0"/>
          <a:ext cx="0" cy="0"/>
          <a:chOff x="0" y="0"/>
          <a:chExt cx="0" cy="0"/>
        </a:xfrm>
      </p:grpSpPr>
      <p:pic>
        <p:nvPicPr>
          <p:cNvPr id="328" name="Google Shape;328;g3fa4709eccf_0_54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29" name="Google Shape;329;g3fa4709eccf_0_545"/>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g3fa4709eccf_0_545"/>
          <p:cNvSpPr txBox="1"/>
          <p:nvPr/>
        </p:nvSpPr>
        <p:spPr>
          <a:xfrm>
            <a:off x="3098000" y="4642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Power of Reading</a:t>
            </a:r>
            <a:endParaRPr b="1" i="0" sz="3000" u="sng" cap="none" strike="noStrike">
              <a:solidFill>
                <a:srgbClr val="000000"/>
              </a:solidFill>
              <a:latin typeface="Raleway"/>
              <a:ea typeface="Raleway"/>
              <a:cs typeface="Raleway"/>
              <a:sym typeface="Raleway"/>
            </a:endParaRPr>
          </a:p>
        </p:txBody>
      </p:sp>
      <p:sp>
        <p:nvSpPr>
          <p:cNvPr id="331" name="Google Shape;331;g3fa4709eccf_0_545"/>
          <p:cNvSpPr/>
          <p:nvPr/>
        </p:nvSpPr>
        <p:spPr>
          <a:xfrm>
            <a:off x="562150" y="1042350"/>
            <a:ext cx="2768400" cy="1753500"/>
          </a:xfrm>
          <a:prstGeom prst="ellipse">
            <a:avLst/>
          </a:prstGeom>
          <a:solidFill>
            <a:srgbClr val="CFE2F3"/>
          </a:solidFill>
          <a:ln cap="flat" cmpd="sng" w="28575">
            <a:solidFill>
              <a:srgbClr val="3C78D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 name="Google Shape;332;g3fa4709eccf_0_545"/>
          <p:cNvSpPr txBox="1"/>
          <p:nvPr/>
        </p:nvSpPr>
        <p:spPr>
          <a:xfrm>
            <a:off x="737775" y="1381500"/>
            <a:ext cx="2248500" cy="10752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300"/>
              <a:buFont typeface="Arial"/>
              <a:buNone/>
            </a:pPr>
            <a:r>
              <a:rPr b="0" i="0" lang="en" sz="1300" u="none" cap="none" strike="noStrike">
                <a:solidFill>
                  <a:srgbClr val="0B5394"/>
                </a:solidFill>
                <a:latin typeface="Delius"/>
                <a:ea typeface="Delius"/>
                <a:cs typeface="Delius"/>
                <a:sym typeface="Delius"/>
              </a:rPr>
              <a:t>Children that read 20 minutes every day or more can learn upward of two million words annually.</a:t>
            </a:r>
            <a:endParaRPr b="0" i="0" sz="900" u="none" cap="none" strike="noStrike">
              <a:solidFill>
                <a:srgbClr val="000000"/>
              </a:solidFill>
              <a:latin typeface="Arial"/>
              <a:ea typeface="Arial"/>
              <a:cs typeface="Arial"/>
              <a:sym typeface="Arial"/>
            </a:endParaRPr>
          </a:p>
        </p:txBody>
      </p:sp>
      <p:sp>
        <p:nvSpPr>
          <p:cNvPr id="333" name="Google Shape;333;g3fa4709eccf_0_545"/>
          <p:cNvSpPr/>
          <p:nvPr/>
        </p:nvSpPr>
        <p:spPr>
          <a:xfrm>
            <a:off x="1557750" y="2881150"/>
            <a:ext cx="2768400" cy="1753500"/>
          </a:xfrm>
          <a:prstGeom prst="ellipse">
            <a:avLst/>
          </a:prstGeom>
          <a:solidFill>
            <a:srgbClr val="D9D2E9"/>
          </a:solidFill>
          <a:ln cap="flat" cmpd="sng" w="2857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 name="Google Shape;334;g3fa4709eccf_0_545"/>
          <p:cNvSpPr txBox="1"/>
          <p:nvPr/>
        </p:nvSpPr>
        <p:spPr>
          <a:xfrm>
            <a:off x="1817700" y="3186100"/>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b="0" i="0" lang="en" sz="1400" u="none" cap="none" strike="noStrike">
                <a:solidFill>
                  <a:srgbClr val="351C75"/>
                </a:solidFill>
                <a:latin typeface="Delius"/>
                <a:ea typeface="Delius"/>
                <a:cs typeface="Delius"/>
                <a:sym typeface="Delius"/>
              </a:rPr>
              <a:t>80% of children have increases in specific areas of the brain when they’re read to daily.</a:t>
            </a:r>
            <a:endParaRPr b="0" i="0" sz="1000" u="none" cap="none" strike="noStrike">
              <a:solidFill>
                <a:srgbClr val="351C75"/>
              </a:solidFill>
              <a:latin typeface="Arial"/>
              <a:ea typeface="Arial"/>
              <a:cs typeface="Arial"/>
              <a:sym typeface="Arial"/>
            </a:endParaRPr>
          </a:p>
        </p:txBody>
      </p:sp>
      <p:sp>
        <p:nvSpPr>
          <p:cNvPr id="335" name="Google Shape;335;g3fa4709eccf_0_545"/>
          <p:cNvSpPr/>
          <p:nvPr/>
        </p:nvSpPr>
        <p:spPr>
          <a:xfrm>
            <a:off x="3658650" y="1381500"/>
            <a:ext cx="2768400" cy="1753500"/>
          </a:xfrm>
          <a:prstGeom prst="ellipse">
            <a:avLst/>
          </a:prstGeom>
          <a:solidFill>
            <a:srgbClr val="D9EAD3"/>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 name="Google Shape;336;g3fa4709eccf_0_545"/>
          <p:cNvSpPr txBox="1"/>
          <p:nvPr/>
        </p:nvSpPr>
        <p:spPr>
          <a:xfrm>
            <a:off x="3977250" y="1686450"/>
            <a:ext cx="21312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b="0" i="0" lang="en" sz="1400" u="none" cap="none" strike="noStrike">
                <a:solidFill>
                  <a:srgbClr val="38761D"/>
                </a:solidFill>
                <a:latin typeface="Delius"/>
                <a:ea typeface="Delius"/>
                <a:cs typeface="Delius"/>
                <a:sym typeface="Delius"/>
              </a:rPr>
              <a:t>Regular reading has been shown to lower stress levels by as much as 68%.</a:t>
            </a:r>
            <a:endParaRPr b="0" i="0" sz="1000" u="none" cap="none" strike="noStrike">
              <a:solidFill>
                <a:srgbClr val="38761D"/>
              </a:solidFill>
              <a:latin typeface="Arial"/>
              <a:ea typeface="Arial"/>
              <a:cs typeface="Arial"/>
              <a:sym typeface="Arial"/>
            </a:endParaRPr>
          </a:p>
        </p:txBody>
      </p:sp>
      <p:sp>
        <p:nvSpPr>
          <p:cNvPr id="337" name="Google Shape;337;g3fa4709eccf_0_545"/>
          <p:cNvSpPr/>
          <p:nvPr/>
        </p:nvSpPr>
        <p:spPr>
          <a:xfrm>
            <a:off x="5633200" y="2881150"/>
            <a:ext cx="2768400" cy="1753500"/>
          </a:xfrm>
          <a:prstGeom prst="ellipse">
            <a:avLst/>
          </a:prstGeom>
          <a:solidFill>
            <a:srgbClr val="F4CCCC"/>
          </a:solidFill>
          <a:ln cap="flat" cmpd="sng" w="28575">
            <a:solidFill>
              <a:srgbClr val="99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 name="Google Shape;338;g3fa4709eccf_0_545"/>
          <p:cNvSpPr txBox="1"/>
          <p:nvPr/>
        </p:nvSpPr>
        <p:spPr>
          <a:xfrm>
            <a:off x="5893150" y="3256375"/>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chemeClr val="dk1"/>
              </a:buClr>
              <a:buSzPts val="1100"/>
              <a:buFont typeface="Arial"/>
              <a:buNone/>
            </a:pPr>
            <a:r>
              <a:rPr b="0" i="0" lang="en" sz="1400" u="none" cap="none" strike="noStrike">
                <a:solidFill>
                  <a:srgbClr val="990000"/>
                </a:solidFill>
                <a:latin typeface="Delius"/>
                <a:ea typeface="Delius"/>
                <a:cs typeface="Delius"/>
                <a:sym typeface="Delius"/>
              </a:rPr>
              <a:t>Children that read for five minutes every day take in 282,000 new words every year.</a:t>
            </a:r>
            <a:endParaRPr b="0" i="0" sz="600" u="none" cap="none" strike="noStrike">
              <a:solidFill>
                <a:srgbClr val="99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4" name="Google Shape;344;p4"/>
          <p:cNvSpPr txBox="1"/>
          <p:nvPr>
            <p:ph type="ctrTitle"/>
          </p:nvPr>
        </p:nvSpPr>
        <p:spPr>
          <a:xfrm>
            <a:off x="685800" y="807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Day in the life of Year 5</a:t>
            </a:r>
            <a:endParaRPr i="1">
              <a:solidFill>
                <a:schemeClr val="dk2"/>
              </a:solidFill>
              <a:latin typeface="Delius"/>
              <a:ea typeface="Delius"/>
              <a:cs typeface="Delius"/>
              <a:sym typeface="Delius"/>
            </a:endParaRPr>
          </a:p>
        </p:txBody>
      </p:sp>
      <p:sp>
        <p:nvSpPr>
          <p:cNvPr id="345" name="Google Shape;345;p4"/>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46" name="Google Shape;346;p4"/>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g3fa61035ab0_0_0"/>
          <p:cNvSpPr/>
          <p:nvPr/>
        </p:nvSpPr>
        <p:spPr>
          <a:xfrm>
            <a:off x="505800" y="708900"/>
            <a:ext cx="8132400" cy="3725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2" name="Google Shape;352;g3fa61035ab0_0_0"/>
          <p:cNvSpPr/>
          <p:nvPr/>
        </p:nvSpPr>
        <p:spPr>
          <a:xfrm flipH="1" rot="10709925">
            <a:off x="3335579" y="1877537"/>
            <a:ext cx="2470932" cy="735361"/>
          </a:xfrm>
          <a:custGeom>
            <a:rect b="b" l="l" r="r" t="t"/>
            <a:pathLst>
              <a:path extrusionOk="0" h="24747" w="98833">
                <a:moveTo>
                  <a:pt x="0" y="1867"/>
                </a:moveTo>
                <a:lnTo>
                  <a:pt x="2335" y="24747"/>
                </a:lnTo>
                <a:lnTo>
                  <a:pt x="98833" y="22879"/>
                </a:lnTo>
                <a:lnTo>
                  <a:pt x="97121" y="0"/>
                </a:lnTo>
                <a:close/>
              </a:path>
            </a:pathLst>
          </a:custGeom>
          <a:solidFill>
            <a:schemeClr val="lt2"/>
          </a:solidFill>
          <a:ln cap="flat" cmpd="sng" w="19050">
            <a:solidFill>
              <a:schemeClr val="dk1"/>
            </a:solidFill>
            <a:prstDash val="solid"/>
            <a:round/>
            <a:headEnd len="sm" w="sm" type="none"/>
            <a:tailEnd len="sm" w="sm" type="none"/>
          </a:ln>
        </p:spPr>
      </p:sp>
      <p:sp>
        <p:nvSpPr>
          <p:cNvPr id="353" name="Google Shape;353;g3fa61035ab0_0_0"/>
          <p:cNvSpPr/>
          <p:nvPr/>
        </p:nvSpPr>
        <p:spPr>
          <a:xfrm rot="60166">
            <a:off x="727479" y="1877575"/>
            <a:ext cx="2470709" cy="735408"/>
          </a:xfrm>
          <a:custGeom>
            <a:rect b="b" l="l" r="r" t="t"/>
            <a:pathLst>
              <a:path extrusionOk="0" h="24747" w="98833">
                <a:moveTo>
                  <a:pt x="0" y="1867"/>
                </a:moveTo>
                <a:lnTo>
                  <a:pt x="2335" y="24747"/>
                </a:lnTo>
                <a:lnTo>
                  <a:pt x="98833" y="22879"/>
                </a:lnTo>
                <a:lnTo>
                  <a:pt x="97121" y="0"/>
                </a:lnTo>
                <a:close/>
              </a:path>
            </a:pathLst>
          </a:custGeom>
          <a:solidFill>
            <a:schemeClr val="dk2"/>
          </a:solidFill>
          <a:ln cap="flat" cmpd="sng" w="19050">
            <a:solidFill>
              <a:schemeClr val="dk1"/>
            </a:solidFill>
            <a:prstDash val="solid"/>
            <a:round/>
            <a:headEnd len="sm" w="sm" type="none"/>
            <a:tailEnd len="sm" w="sm" type="none"/>
          </a:ln>
        </p:spPr>
      </p:sp>
      <p:sp>
        <p:nvSpPr>
          <p:cNvPr id="354" name="Google Shape;354;g3fa61035ab0_0_0"/>
          <p:cNvSpPr/>
          <p:nvPr/>
        </p:nvSpPr>
        <p:spPr>
          <a:xfrm>
            <a:off x="5966128" y="1877525"/>
            <a:ext cx="2470825" cy="735419"/>
          </a:xfrm>
          <a:custGeom>
            <a:rect b="b" l="l" r="r" t="t"/>
            <a:pathLst>
              <a:path extrusionOk="0" h="24747" w="98833">
                <a:moveTo>
                  <a:pt x="0" y="1867"/>
                </a:moveTo>
                <a:lnTo>
                  <a:pt x="2335" y="24747"/>
                </a:lnTo>
                <a:lnTo>
                  <a:pt x="98833" y="22879"/>
                </a:lnTo>
                <a:lnTo>
                  <a:pt x="97121" y="0"/>
                </a:lnTo>
                <a:close/>
              </a:path>
            </a:pathLst>
          </a:custGeom>
          <a:solidFill>
            <a:schemeClr val="accent1"/>
          </a:solidFill>
          <a:ln cap="flat" cmpd="sng" w="19050">
            <a:solidFill>
              <a:schemeClr val="dk1"/>
            </a:solidFill>
            <a:prstDash val="solid"/>
            <a:round/>
            <a:headEnd len="sm" w="sm" type="none"/>
            <a:tailEnd len="sm" w="sm" type="none"/>
          </a:ln>
        </p:spPr>
      </p:sp>
      <p:grpSp>
        <p:nvGrpSpPr>
          <p:cNvPr id="355" name="Google Shape;355;g3fa61035ab0_0_0"/>
          <p:cNvGrpSpPr/>
          <p:nvPr/>
        </p:nvGrpSpPr>
        <p:grpSpPr>
          <a:xfrm>
            <a:off x="1715363" y="822633"/>
            <a:ext cx="5713285" cy="735427"/>
            <a:chOff x="7728915" y="2370420"/>
            <a:chExt cx="1034472" cy="222546"/>
          </a:xfrm>
        </p:grpSpPr>
        <p:sp>
          <p:nvSpPr>
            <p:cNvPr id="356" name="Google Shape;356;g3fa61035ab0_0_0"/>
            <p:cNvSpPr/>
            <p:nvPr/>
          </p:nvSpPr>
          <p:spPr>
            <a:xfrm>
              <a:off x="7737238" y="2413890"/>
              <a:ext cx="167201" cy="172874"/>
            </a:xfrm>
            <a:custGeom>
              <a:rect b="b" l="l" r="r" t="t"/>
              <a:pathLst>
                <a:path extrusionOk="0" h="3261" w="3154">
                  <a:moveTo>
                    <a:pt x="2396" y="0"/>
                  </a:moveTo>
                  <a:cubicBezTo>
                    <a:pt x="2396" y="27"/>
                    <a:pt x="2379" y="54"/>
                    <a:pt x="2341" y="55"/>
                  </a:cubicBezTo>
                  <a:cubicBezTo>
                    <a:pt x="2153" y="65"/>
                    <a:pt x="1962" y="69"/>
                    <a:pt x="1769" y="69"/>
                  </a:cubicBezTo>
                  <a:cubicBezTo>
                    <a:pt x="1251" y="69"/>
                    <a:pt x="725" y="38"/>
                    <a:pt x="217" y="3"/>
                  </a:cubicBezTo>
                  <a:lnTo>
                    <a:pt x="217" y="3"/>
                  </a:lnTo>
                  <a:cubicBezTo>
                    <a:pt x="557" y="612"/>
                    <a:pt x="989" y="1160"/>
                    <a:pt x="1436" y="1696"/>
                  </a:cubicBezTo>
                  <a:cubicBezTo>
                    <a:pt x="1452" y="1716"/>
                    <a:pt x="1453" y="1739"/>
                    <a:pt x="1445" y="1759"/>
                  </a:cubicBezTo>
                  <a:cubicBezTo>
                    <a:pt x="1459" y="1781"/>
                    <a:pt x="1461" y="1812"/>
                    <a:pt x="1437" y="1838"/>
                  </a:cubicBezTo>
                  <a:cubicBezTo>
                    <a:pt x="978" y="2326"/>
                    <a:pt x="493" y="2807"/>
                    <a:pt x="1" y="3261"/>
                  </a:cubicBezTo>
                  <a:cubicBezTo>
                    <a:pt x="1049" y="3215"/>
                    <a:pt x="2102" y="3223"/>
                    <a:pt x="3153" y="3218"/>
                  </a:cubicBezTo>
                  <a:cubicBezTo>
                    <a:pt x="2894" y="3063"/>
                    <a:pt x="2646" y="2892"/>
                    <a:pt x="2419" y="2690"/>
                  </a:cubicBezTo>
                  <a:cubicBezTo>
                    <a:pt x="2407" y="2678"/>
                    <a:pt x="2405" y="2665"/>
                    <a:pt x="2407" y="2651"/>
                  </a:cubicBezTo>
                  <a:cubicBezTo>
                    <a:pt x="2397" y="2633"/>
                    <a:pt x="2398" y="2610"/>
                    <a:pt x="2412" y="2594"/>
                  </a:cubicBezTo>
                  <a:cubicBezTo>
                    <a:pt x="2411" y="2589"/>
                    <a:pt x="2409" y="2584"/>
                    <a:pt x="2409" y="2580"/>
                  </a:cubicBezTo>
                  <a:cubicBezTo>
                    <a:pt x="2396" y="2032"/>
                    <a:pt x="2454" y="1483"/>
                    <a:pt x="2449" y="935"/>
                  </a:cubicBezTo>
                  <a:cubicBezTo>
                    <a:pt x="2448" y="622"/>
                    <a:pt x="2435" y="311"/>
                    <a:pt x="241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7" name="Google Shape;357;g3fa61035ab0_0_0"/>
            <p:cNvSpPr/>
            <p:nvPr/>
          </p:nvSpPr>
          <p:spPr>
            <a:xfrm>
              <a:off x="8619035" y="2410179"/>
              <a:ext cx="135129" cy="175312"/>
            </a:xfrm>
            <a:custGeom>
              <a:rect b="b" l="l" r="r" t="t"/>
              <a:pathLst>
                <a:path extrusionOk="0" h="3307" w="2549">
                  <a:moveTo>
                    <a:pt x="2549" y="1"/>
                  </a:moveTo>
                  <a:cubicBezTo>
                    <a:pt x="2390" y="76"/>
                    <a:pt x="2205" y="93"/>
                    <a:pt x="2017" y="93"/>
                  </a:cubicBezTo>
                  <a:cubicBezTo>
                    <a:pt x="1859" y="93"/>
                    <a:pt x="1699" y="81"/>
                    <a:pt x="1549" y="79"/>
                  </a:cubicBezTo>
                  <a:cubicBezTo>
                    <a:pt x="1232" y="75"/>
                    <a:pt x="915" y="70"/>
                    <a:pt x="599" y="49"/>
                  </a:cubicBezTo>
                  <a:lnTo>
                    <a:pt x="599" y="49"/>
                  </a:lnTo>
                  <a:cubicBezTo>
                    <a:pt x="661" y="877"/>
                    <a:pt x="712" y="1715"/>
                    <a:pt x="657" y="2538"/>
                  </a:cubicBezTo>
                  <a:cubicBezTo>
                    <a:pt x="663" y="2551"/>
                    <a:pt x="663" y="2565"/>
                    <a:pt x="652" y="2581"/>
                  </a:cubicBezTo>
                  <a:cubicBezTo>
                    <a:pt x="462" y="2837"/>
                    <a:pt x="234" y="3084"/>
                    <a:pt x="0" y="3306"/>
                  </a:cubicBezTo>
                  <a:cubicBezTo>
                    <a:pt x="511" y="3251"/>
                    <a:pt x="1028" y="3230"/>
                    <a:pt x="1544" y="3230"/>
                  </a:cubicBezTo>
                  <a:cubicBezTo>
                    <a:pt x="1873" y="3230"/>
                    <a:pt x="2202" y="3239"/>
                    <a:pt x="2530" y="3253"/>
                  </a:cubicBezTo>
                  <a:cubicBezTo>
                    <a:pt x="2365" y="3056"/>
                    <a:pt x="2233" y="2834"/>
                    <a:pt x="2080" y="2627"/>
                  </a:cubicBezTo>
                  <a:cubicBezTo>
                    <a:pt x="1864" y="2332"/>
                    <a:pt x="1625" y="2062"/>
                    <a:pt x="1376" y="1795"/>
                  </a:cubicBezTo>
                  <a:cubicBezTo>
                    <a:pt x="1336" y="1752"/>
                    <a:pt x="1365" y="1698"/>
                    <a:pt x="1407" y="1686"/>
                  </a:cubicBezTo>
                  <a:cubicBezTo>
                    <a:pt x="1379" y="1671"/>
                    <a:pt x="1363" y="1632"/>
                    <a:pt x="1391" y="1599"/>
                  </a:cubicBezTo>
                  <a:cubicBezTo>
                    <a:pt x="1796" y="1113"/>
                    <a:pt x="2189" y="627"/>
                    <a:pt x="2534" y="94"/>
                  </a:cubicBezTo>
                  <a:cubicBezTo>
                    <a:pt x="2511" y="65"/>
                    <a:pt x="2507" y="21"/>
                    <a:pt x="254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g3fa61035ab0_0_0"/>
            <p:cNvSpPr/>
            <p:nvPr/>
          </p:nvSpPr>
          <p:spPr>
            <a:xfrm>
              <a:off x="7869820" y="2375244"/>
              <a:ext cx="779814" cy="175100"/>
            </a:xfrm>
            <a:custGeom>
              <a:rect b="b" l="l" r="r" t="t"/>
              <a:pathLst>
                <a:path extrusionOk="0" h="3303" w="14710">
                  <a:moveTo>
                    <a:pt x="1" y="1"/>
                  </a:moveTo>
                  <a:lnTo>
                    <a:pt x="1" y="1"/>
                  </a:lnTo>
                  <a:cubicBezTo>
                    <a:pt x="4" y="7"/>
                    <a:pt x="7" y="14"/>
                    <a:pt x="7" y="21"/>
                  </a:cubicBezTo>
                  <a:cubicBezTo>
                    <a:pt x="129" y="1078"/>
                    <a:pt x="213" y="2253"/>
                    <a:pt x="1" y="3303"/>
                  </a:cubicBezTo>
                  <a:cubicBezTo>
                    <a:pt x="1471" y="3229"/>
                    <a:pt x="2946" y="3217"/>
                    <a:pt x="4421" y="3217"/>
                  </a:cubicBezTo>
                  <a:cubicBezTo>
                    <a:pt x="5090" y="3217"/>
                    <a:pt x="5759" y="3220"/>
                    <a:pt x="6427" y="3220"/>
                  </a:cubicBezTo>
                  <a:cubicBezTo>
                    <a:pt x="6695" y="3220"/>
                    <a:pt x="6964" y="3219"/>
                    <a:pt x="7232" y="3218"/>
                  </a:cubicBezTo>
                  <a:cubicBezTo>
                    <a:pt x="7778" y="3216"/>
                    <a:pt x="8323" y="3215"/>
                    <a:pt x="8869" y="3215"/>
                  </a:cubicBezTo>
                  <a:cubicBezTo>
                    <a:pt x="10559" y="3215"/>
                    <a:pt x="12249" y="3225"/>
                    <a:pt x="13939" y="3242"/>
                  </a:cubicBezTo>
                  <a:cubicBezTo>
                    <a:pt x="13952" y="3228"/>
                    <a:pt x="13972" y="3220"/>
                    <a:pt x="13992" y="3220"/>
                  </a:cubicBezTo>
                  <a:cubicBezTo>
                    <a:pt x="14011" y="3220"/>
                    <a:pt x="14031" y="3228"/>
                    <a:pt x="14042" y="3243"/>
                  </a:cubicBezTo>
                  <a:cubicBezTo>
                    <a:pt x="14185" y="3244"/>
                    <a:pt x="14330" y="3245"/>
                    <a:pt x="14474" y="3247"/>
                  </a:cubicBezTo>
                  <a:cubicBezTo>
                    <a:pt x="14477" y="3228"/>
                    <a:pt x="14492" y="3211"/>
                    <a:pt x="14518" y="3210"/>
                  </a:cubicBezTo>
                  <a:cubicBezTo>
                    <a:pt x="14559" y="3209"/>
                    <a:pt x="14601" y="3207"/>
                    <a:pt x="14642" y="3207"/>
                  </a:cubicBezTo>
                  <a:lnTo>
                    <a:pt x="14670" y="3207"/>
                  </a:lnTo>
                  <a:cubicBezTo>
                    <a:pt x="14682" y="3197"/>
                    <a:pt x="14693" y="3186"/>
                    <a:pt x="14705" y="3177"/>
                  </a:cubicBezTo>
                  <a:lnTo>
                    <a:pt x="14710" y="3175"/>
                  </a:lnTo>
                  <a:cubicBezTo>
                    <a:pt x="14632" y="2149"/>
                    <a:pt x="14635" y="1119"/>
                    <a:pt x="14546" y="93"/>
                  </a:cubicBezTo>
                  <a:lnTo>
                    <a:pt x="14543" y="93"/>
                  </a:lnTo>
                  <a:cubicBezTo>
                    <a:pt x="13973" y="100"/>
                    <a:pt x="13402" y="103"/>
                    <a:pt x="12831" y="103"/>
                  </a:cubicBezTo>
                  <a:cubicBezTo>
                    <a:pt x="10957" y="103"/>
                    <a:pt x="9082" y="71"/>
                    <a:pt x="7210" y="57"/>
                  </a:cubicBezTo>
                  <a:cubicBezTo>
                    <a:pt x="5992" y="49"/>
                    <a:pt x="4772" y="38"/>
                    <a:pt x="3553" y="32"/>
                  </a:cubicBezTo>
                  <a:cubicBezTo>
                    <a:pt x="3436" y="31"/>
                    <a:pt x="3319" y="31"/>
                    <a:pt x="3202" y="31"/>
                  </a:cubicBezTo>
                  <a:cubicBezTo>
                    <a:pt x="2695" y="31"/>
                    <a:pt x="2186" y="36"/>
                    <a:pt x="1677" y="36"/>
                  </a:cubicBezTo>
                  <a:cubicBezTo>
                    <a:pt x="1118" y="36"/>
                    <a:pt x="558" y="29"/>
                    <a:pt x="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g3fa61035ab0_0_0"/>
            <p:cNvSpPr/>
            <p:nvPr/>
          </p:nvSpPr>
          <p:spPr>
            <a:xfrm>
              <a:off x="8615165" y="2551455"/>
              <a:ext cx="25234" cy="25022"/>
            </a:xfrm>
            <a:custGeom>
              <a:rect b="b" l="l" r="r" t="t"/>
              <a:pathLst>
                <a:path extrusionOk="0" h="472" w="476">
                  <a:moveTo>
                    <a:pt x="476" y="0"/>
                  </a:moveTo>
                  <a:cubicBezTo>
                    <a:pt x="470" y="3"/>
                    <a:pt x="464" y="5"/>
                    <a:pt x="458" y="5"/>
                  </a:cubicBezTo>
                  <a:cubicBezTo>
                    <a:pt x="305" y="4"/>
                    <a:pt x="152" y="3"/>
                    <a:pt x="0" y="2"/>
                  </a:cubicBezTo>
                  <a:lnTo>
                    <a:pt x="0" y="2"/>
                  </a:lnTo>
                  <a:cubicBezTo>
                    <a:pt x="24" y="156"/>
                    <a:pt x="29" y="315"/>
                    <a:pt x="15" y="471"/>
                  </a:cubicBezTo>
                  <a:cubicBezTo>
                    <a:pt x="159" y="308"/>
                    <a:pt x="313" y="147"/>
                    <a:pt x="476"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0" name="Google Shape;360;g3fa61035ab0_0_0"/>
            <p:cNvSpPr/>
            <p:nvPr/>
          </p:nvSpPr>
          <p:spPr>
            <a:xfrm>
              <a:off x="7873107" y="2555696"/>
              <a:ext cx="41085" cy="27513"/>
            </a:xfrm>
            <a:custGeom>
              <a:rect b="b" l="l" r="r" t="t"/>
              <a:pathLst>
                <a:path extrusionOk="0" h="519" w="775">
                  <a:moveTo>
                    <a:pt x="1" y="0"/>
                  </a:moveTo>
                  <a:cubicBezTo>
                    <a:pt x="259" y="173"/>
                    <a:pt x="513" y="351"/>
                    <a:pt x="774" y="518"/>
                  </a:cubicBezTo>
                  <a:cubicBezTo>
                    <a:pt x="754" y="347"/>
                    <a:pt x="748" y="174"/>
                    <a:pt x="762" y="2"/>
                  </a:cubicBezTo>
                  <a:cubicBezTo>
                    <a:pt x="508" y="2"/>
                    <a:pt x="255" y="2"/>
                    <a:pt x="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1" name="Google Shape;361;g3fa61035ab0_0_0"/>
            <p:cNvSpPr/>
            <p:nvPr/>
          </p:nvSpPr>
          <p:spPr>
            <a:xfrm>
              <a:off x="8691290" y="2406733"/>
              <a:ext cx="72097" cy="92931"/>
            </a:xfrm>
            <a:custGeom>
              <a:rect b="b" l="l" r="r" t="t"/>
              <a:pathLst>
                <a:path extrusionOk="0" h="1753" w="1360">
                  <a:moveTo>
                    <a:pt x="1202" y="1"/>
                  </a:moveTo>
                  <a:lnTo>
                    <a:pt x="1186" y="66"/>
                  </a:lnTo>
                  <a:cubicBezTo>
                    <a:pt x="1144" y="86"/>
                    <a:pt x="1148" y="130"/>
                    <a:pt x="1171" y="159"/>
                  </a:cubicBezTo>
                  <a:cubicBezTo>
                    <a:pt x="826" y="692"/>
                    <a:pt x="433" y="1178"/>
                    <a:pt x="28" y="1664"/>
                  </a:cubicBezTo>
                  <a:cubicBezTo>
                    <a:pt x="0" y="1697"/>
                    <a:pt x="15" y="1736"/>
                    <a:pt x="44" y="1751"/>
                  </a:cubicBezTo>
                  <a:lnTo>
                    <a:pt x="86" y="1753"/>
                  </a:lnTo>
                  <a:cubicBezTo>
                    <a:pt x="92" y="1751"/>
                    <a:pt x="98" y="1746"/>
                    <a:pt x="104" y="1741"/>
                  </a:cubicBezTo>
                  <a:cubicBezTo>
                    <a:pt x="597" y="1303"/>
                    <a:pt x="1003" y="759"/>
                    <a:pt x="1337" y="191"/>
                  </a:cubicBezTo>
                  <a:cubicBezTo>
                    <a:pt x="1359" y="152"/>
                    <a:pt x="1344" y="116"/>
                    <a:pt x="1318" y="96"/>
                  </a:cubicBezTo>
                  <a:cubicBezTo>
                    <a:pt x="1321" y="62"/>
                    <a:pt x="1296" y="30"/>
                    <a:pt x="1264" y="19"/>
                  </a:cubicBezTo>
                  <a:cubicBezTo>
                    <a:pt x="1244" y="11"/>
                    <a:pt x="1223" y="5"/>
                    <a:pt x="1202"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2" name="Google Shape;362;g3fa61035ab0_0_0"/>
            <p:cNvSpPr/>
            <p:nvPr/>
          </p:nvSpPr>
          <p:spPr>
            <a:xfrm>
              <a:off x="7728915" y="2370420"/>
              <a:ext cx="1031411" cy="222546"/>
            </a:xfrm>
            <a:custGeom>
              <a:rect b="b" l="l" r="r" t="t"/>
              <a:pathLst>
                <a:path extrusionOk="0" h="4198" w="19456">
                  <a:moveTo>
                    <a:pt x="2659" y="92"/>
                  </a:moveTo>
                  <a:lnTo>
                    <a:pt x="2659" y="92"/>
                  </a:lnTo>
                  <a:cubicBezTo>
                    <a:pt x="3216" y="120"/>
                    <a:pt x="3776" y="127"/>
                    <a:pt x="4335" y="127"/>
                  </a:cubicBezTo>
                  <a:cubicBezTo>
                    <a:pt x="4844" y="127"/>
                    <a:pt x="5353" y="122"/>
                    <a:pt x="5860" y="122"/>
                  </a:cubicBezTo>
                  <a:cubicBezTo>
                    <a:pt x="5977" y="122"/>
                    <a:pt x="6094" y="122"/>
                    <a:pt x="6211" y="123"/>
                  </a:cubicBezTo>
                  <a:cubicBezTo>
                    <a:pt x="7430" y="129"/>
                    <a:pt x="8650" y="140"/>
                    <a:pt x="9868" y="148"/>
                  </a:cubicBezTo>
                  <a:cubicBezTo>
                    <a:pt x="11740" y="162"/>
                    <a:pt x="13615" y="194"/>
                    <a:pt x="15489" y="194"/>
                  </a:cubicBezTo>
                  <a:cubicBezTo>
                    <a:pt x="16060" y="194"/>
                    <a:pt x="16631" y="191"/>
                    <a:pt x="17201" y="184"/>
                  </a:cubicBezTo>
                  <a:lnTo>
                    <a:pt x="17204" y="184"/>
                  </a:lnTo>
                  <a:cubicBezTo>
                    <a:pt x="17293" y="1210"/>
                    <a:pt x="17290" y="2239"/>
                    <a:pt x="17368" y="3266"/>
                  </a:cubicBezTo>
                  <a:lnTo>
                    <a:pt x="17363" y="3268"/>
                  </a:lnTo>
                  <a:cubicBezTo>
                    <a:pt x="17351" y="3277"/>
                    <a:pt x="17339" y="3288"/>
                    <a:pt x="17328" y="3298"/>
                  </a:cubicBezTo>
                  <a:lnTo>
                    <a:pt x="17300" y="3298"/>
                  </a:lnTo>
                  <a:cubicBezTo>
                    <a:pt x="17259" y="3298"/>
                    <a:pt x="17217" y="3300"/>
                    <a:pt x="17176" y="3301"/>
                  </a:cubicBezTo>
                  <a:cubicBezTo>
                    <a:pt x="17150" y="3302"/>
                    <a:pt x="17135" y="3319"/>
                    <a:pt x="17132" y="3338"/>
                  </a:cubicBezTo>
                  <a:cubicBezTo>
                    <a:pt x="16988" y="3336"/>
                    <a:pt x="16843" y="3335"/>
                    <a:pt x="16699" y="3334"/>
                  </a:cubicBezTo>
                  <a:cubicBezTo>
                    <a:pt x="16688" y="3319"/>
                    <a:pt x="16669" y="3311"/>
                    <a:pt x="16650" y="3311"/>
                  </a:cubicBezTo>
                  <a:cubicBezTo>
                    <a:pt x="16630" y="3311"/>
                    <a:pt x="16610" y="3319"/>
                    <a:pt x="16597" y="3333"/>
                  </a:cubicBezTo>
                  <a:cubicBezTo>
                    <a:pt x="14907" y="3316"/>
                    <a:pt x="13217" y="3306"/>
                    <a:pt x="11527" y="3306"/>
                  </a:cubicBezTo>
                  <a:cubicBezTo>
                    <a:pt x="10981" y="3306"/>
                    <a:pt x="10436" y="3307"/>
                    <a:pt x="9890" y="3309"/>
                  </a:cubicBezTo>
                  <a:cubicBezTo>
                    <a:pt x="9622" y="3310"/>
                    <a:pt x="9354" y="3311"/>
                    <a:pt x="9085" y="3311"/>
                  </a:cubicBezTo>
                  <a:cubicBezTo>
                    <a:pt x="8417" y="3311"/>
                    <a:pt x="7748" y="3308"/>
                    <a:pt x="7079" y="3308"/>
                  </a:cubicBezTo>
                  <a:cubicBezTo>
                    <a:pt x="5605" y="3308"/>
                    <a:pt x="4130" y="3320"/>
                    <a:pt x="2659" y="3394"/>
                  </a:cubicBezTo>
                  <a:cubicBezTo>
                    <a:pt x="2871" y="2344"/>
                    <a:pt x="2787" y="1169"/>
                    <a:pt x="2665" y="112"/>
                  </a:cubicBezTo>
                  <a:cubicBezTo>
                    <a:pt x="2665" y="105"/>
                    <a:pt x="2662" y="98"/>
                    <a:pt x="2659" y="92"/>
                  </a:cubicBezTo>
                  <a:close/>
                  <a:moveTo>
                    <a:pt x="17194" y="3415"/>
                  </a:moveTo>
                  <a:cubicBezTo>
                    <a:pt x="17031" y="3562"/>
                    <a:pt x="16877" y="3723"/>
                    <a:pt x="16733" y="3886"/>
                  </a:cubicBezTo>
                  <a:cubicBezTo>
                    <a:pt x="16747" y="3730"/>
                    <a:pt x="16742" y="3571"/>
                    <a:pt x="16718" y="3417"/>
                  </a:cubicBezTo>
                  <a:lnTo>
                    <a:pt x="16718" y="3417"/>
                  </a:lnTo>
                  <a:cubicBezTo>
                    <a:pt x="16870" y="3418"/>
                    <a:pt x="17023" y="3419"/>
                    <a:pt x="17176" y="3420"/>
                  </a:cubicBezTo>
                  <a:cubicBezTo>
                    <a:pt x="17182" y="3420"/>
                    <a:pt x="17188" y="3418"/>
                    <a:pt x="17194" y="3415"/>
                  </a:cubicBezTo>
                  <a:close/>
                  <a:moveTo>
                    <a:pt x="2721" y="3495"/>
                  </a:moveTo>
                  <a:lnTo>
                    <a:pt x="2721" y="3495"/>
                  </a:lnTo>
                  <a:cubicBezTo>
                    <a:pt x="2975" y="3497"/>
                    <a:pt x="3228" y="3497"/>
                    <a:pt x="3482" y="3497"/>
                  </a:cubicBezTo>
                  <a:cubicBezTo>
                    <a:pt x="3468" y="3669"/>
                    <a:pt x="3474" y="3842"/>
                    <a:pt x="3494" y="4013"/>
                  </a:cubicBezTo>
                  <a:cubicBezTo>
                    <a:pt x="3233" y="3846"/>
                    <a:pt x="2979" y="3668"/>
                    <a:pt x="2721" y="3495"/>
                  </a:cubicBezTo>
                  <a:close/>
                  <a:moveTo>
                    <a:pt x="3773" y="0"/>
                  </a:moveTo>
                  <a:cubicBezTo>
                    <a:pt x="3374" y="0"/>
                    <a:pt x="2976" y="6"/>
                    <a:pt x="2580" y="24"/>
                  </a:cubicBezTo>
                  <a:cubicBezTo>
                    <a:pt x="2563" y="25"/>
                    <a:pt x="2553" y="36"/>
                    <a:pt x="2550" y="48"/>
                  </a:cubicBezTo>
                  <a:cubicBezTo>
                    <a:pt x="2528" y="59"/>
                    <a:pt x="2513" y="79"/>
                    <a:pt x="2516" y="111"/>
                  </a:cubicBezTo>
                  <a:cubicBezTo>
                    <a:pt x="2537" y="347"/>
                    <a:pt x="2556" y="584"/>
                    <a:pt x="2572" y="819"/>
                  </a:cubicBezTo>
                  <a:cubicBezTo>
                    <a:pt x="2592" y="1131"/>
                    <a:pt x="2605" y="1442"/>
                    <a:pt x="2607" y="1755"/>
                  </a:cubicBezTo>
                  <a:cubicBezTo>
                    <a:pt x="2611" y="2303"/>
                    <a:pt x="2553" y="2852"/>
                    <a:pt x="2566" y="3399"/>
                  </a:cubicBezTo>
                  <a:cubicBezTo>
                    <a:pt x="2566" y="3404"/>
                    <a:pt x="2568" y="3409"/>
                    <a:pt x="2569" y="3413"/>
                  </a:cubicBezTo>
                  <a:cubicBezTo>
                    <a:pt x="2556" y="3429"/>
                    <a:pt x="2554" y="3453"/>
                    <a:pt x="2564" y="3471"/>
                  </a:cubicBezTo>
                  <a:cubicBezTo>
                    <a:pt x="2562" y="3484"/>
                    <a:pt x="2564" y="3498"/>
                    <a:pt x="2576" y="3509"/>
                  </a:cubicBezTo>
                  <a:cubicBezTo>
                    <a:pt x="2803" y="3712"/>
                    <a:pt x="3051" y="3882"/>
                    <a:pt x="3310" y="4037"/>
                  </a:cubicBezTo>
                  <a:cubicBezTo>
                    <a:pt x="2260" y="4043"/>
                    <a:pt x="1207" y="4034"/>
                    <a:pt x="158" y="4081"/>
                  </a:cubicBezTo>
                  <a:cubicBezTo>
                    <a:pt x="650" y="3627"/>
                    <a:pt x="1136" y="3146"/>
                    <a:pt x="1594" y="2658"/>
                  </a:cubicBezTo>
                  <a:cubicBezTo>
                    <a:pt x="1619" y="2631"/>
                    <a:pt x="1616" y="2601"/>
                    <a:pt x="1602" y="2579"/>
                  </a:cubicBezTo>
                  <a:cubicBezTo>
                    <a:pt x="1610" y="2559"/>
                    <a:pt x="1610" y="2536"/>
                    <a:pt x="1593" y="2516"/>
                  </a:cubicBezTo>
                  <a:cubicBezTo>
                    <a:pt x="1146" y="1980"/>
                    <a:pt x="716" y="1432"/>
                    <a:pt x="374" y="822"/>
                  </a:cubicBezTo>
                  <a:lnTo>
                    <a:pt x="374" y="822"/>
                  </a:lnTo>
                  <a:cubicBezTo>
                    <a:pt x="887" y="857"/>
                    <a:pt x="1416" y="889"/>
                    <a:pt x="1937" y="889"/>
                  </a:cubicBezTo>
                  <a:cubicBezTo>
                    <a:pt x="2125" y="889"/>
                    <a:pt x="2313" y="884"/>
                    <a:pt x="2498" y="875"/>
                  </a:cubicBezTo>
                  <a:cubicBezTo>
                    <a:pt x="2536" y="873"/>
                    <a:pt x="2553" y="847"/>
                    <a:pt x="2553" y="820"/>
                  </a:cubicBezTo>
                  <a:cubicBezTo>
                    <a:pt x="2553" y="793"/>
                    <a:pt x="2535" y="766"/>
                    <a:pt x="2498" y="762"/>
                  </a:cubicBezTo>
                  <a:cubicBezTo>
                    <a:pt x="2059" y="717"/>
                    <a:pt x="1605" y="704"/>
                    <a:pt x="1154" y="704"/>
                  </a:cubicBezTo>
                  <a:cubicBezTo>
                    <a:pt x="878" y="704"/>
                    <a:pt x="603" y="709"/>
                    <a:pt x="333" y="715"/>
                  </a:cubicBezTo>
                  <a:cubicBezTo>
                    <a:pt x="320" y="715"/>
                    <a:pt x="311" y="719"/>
                    <a:pt x="301" y="725"/>
                  </a:cubicBezTo>
                  <a:cubicBezTo>
                    <a:pt x="296" y="724"/>
                    <a:pt x="291" y="723"/>
                    <a:pt x="286" y="723"/>
                  </a:cubicBezTo>
                  <a:cubicBezTo>
                    <a:pt x="248" y="723"/>
                    <a:pt x="208" y="764"/>
                    <a:pt x="233" y="810"/>
                  </a:cubicBezTo>
                  <a:cubicBezTo>
                    <a:pt x="582" y="1447"/>
                    <a:pt x="973" y="2057"/>
                    <a:pt x="1487" y="2575"/>
                  </a:cubicBezTo>
                  <a:cubicBezTo>
                    <a:pt x="989" y="3022"/>
                    <a:pt x="505" y="3513"/>
                    <a:pt x="67" y="4018"/>
                  </a:cubicBezTo>
                  <a:cubicBezTo>
                    <a:pt x="47" y="4040"/>
                    <a:pt x="50" y="4066"/>
                    <a:pt x="63" y="4085"/>
                  </a:cubicBezTo>
                  <a:cubicBezTo>
                    <a:pt x="1" y="4091"/>
                    <a:pt x="1" y="4184"/>
                    <a:pt x="66" y="4185"/>
                  </a:cubicBezTo>
                  <a:cubicBezTo>
                    <a:pt x="382" y="4194"/>
                    <a:pt x="697" y="4197"/>
                    <a:pt x="1013" y="4197"/>
                  </a:cubicBezTo>
                  <a:cubicBezTo>
                    <a:pt x="1847" y="4197"/>
                    <a:pt x="2682" y="4174"/>
                    <a:pt x="3514" y="4165"/>
                  </a:cubicBezTo>
                  <a:cubicBezTo>
                    <a:pt x="3556" y="4164"/>
                    <a:pt x="3576" y="4130"/>
                    <a:pt x="3575" y="4098"/>
                  </a:cubicBezTo>
                  <a:cubicBezTo>
                    <a:pt x="3598" y="4092"/>
                    <a:pt x="3616" y="4075"/>
                    <a:pt x="3614" y="4044"/>
                  </a:cubicBezTo>
                  <a:cubicBezTo>
                    <a:pt x="3601" y="3862"/>
                    <a:pt x="3600" y="3680"/>
                    <a:pt x="3601" y="3497"/>
                  </a:cubicBezTo>
                  <a:cubicBezTo>
                    <a:pt x="5697" y="3493"/>
                    <a:pt x="7794" y="3412"/>
                    <a:pt x="9890" y="3401"/>
                  </a:cubicBezTo>
                  <a:cubicBezTo>
                    <a:pt x="10703" y="3397"/>
                    <a:pt x="11516" y="3395"/>
                    <a:pt x="12329" y="3395"/>
                  </a:cubicBezTo>
                  <a:cubicBezTo>
                    <a:pt x="13748" y="3395"/>
                    <a:pt x="15167" y="3402"/>
                    <a:pt x="16586" y="3415"/>
                  </a:cubicBezTo>
                  <a:cubicBezTo>
                    <a:pt x="16600" y="3637"/>
                    <a:pt x="16604" y="3855"/>
                    <a:pt x="16603" y="4079"/>
                  </a:cubicBezTo>
                  <a:cubicBezTo>
                    <a:pt x="16562" y="4092"/>
                    <a:pt x="16561" y="4159"/>
                    <a:pt x="16611" y="4159"/>
                  </a:cubicBezTo>
                  <a:cubicBezTo>
                    <a:pt x="16612" y="4159"/>
                    <a:pt x="16612" y="4159"/>
                    <a:pt x="16613" y="4159"/>
                  </a:cubicBezTo>
                  <a:cubicBezTo>
                    <a:pt x="17326" y="4141"/>
                    <a:pt x="18037" y="4114"/>
                    <a:pt x="18749" y="4114"/>
                  </a:cubicBezTo>
                  <a:cubicBezTo>
                    <a:pt x="18946" y="4114"/>
                    <a:pt x="19143" y="4116"/>
                    <a:pt x="19341" y="4121"/>
                  </a:cubicBezTo>
                  <a:cubicBezTo>
                    <a:pt x="19373" y="4121"/>
                    <a:pt x="19391" y="4100"/>
                    <a:pt x="19396" y="4076"/>
                  </a:cubicBezTo>
                  <a:cubicBezTo>
                    <a:pt x="19397" y="4077"/>
                    <a:pt x="19398" y="4077"/>
                    <a:pt x="19399" y="4077"/>
                  </a:cubicBezTo>
                  <a:cubicBezTo>
                    <a:pt x="19428" y="4077"/>
                    <a:pt x="19456" y="4043"/>
                    <a:pt x="19437" y="4012"/>
                  </a:cubicBezTo>
                  <a:cubicBezTo>
                    <a:pt x="19103" y="3446"/>
                    <a:pt x="18737" y="2909"/>
                    <a:pt x="18260" y="2449"/>
                  </a:cubicBezTo>
                  <a:cubicBezTo>
                    <a:pt x="18254" y="2443"/>
                    <a:pt x="18247" y="2440"/>
                    <a:pt x="18240" y="2437"/>
                  </a:cubicBezTo>
                  <a:lnTo>
                    <a:pt x="18198" y="2434"/>
                  </a:lnTo>
                  <a:cubicBezTo>
                    <a:pt x="18156" y="2447"/>
                    <a:pt x="18129" y="2502"/>
                    <a:pt x="18167" y="2543"/>
                  </a:cubicBezTo>
                  <a:cubicBezTo>
                    <a:pt x="18416" y="2811"/>
                    <a:pt x="18655" y="3081"/>
                    <a:pt x="18872" y="3377"/>
                  </a:cubicBezTo>
                  <a:cubicBezTo>
                    <a:pt x="19024" y="3583"/>
                    <a:pt x="19156" y="3805"/>
                    <a:pt x="19321" y="4002"/>
                  </a:cubicBezTo>
                  <a:cubicBezTo>
                    <a:pt x="18993" y="3988"/>
                    <a:pt x="18664" y="3979"/>
                    <a:pt x="18335" y="3979"/>
                  </a:cubicBezTo>
                  <a:cubicBezTo>
                    <a:pt x="17819" y="3979"/>
                    <a:pt x="17302" y="4000"/>
                    <a:pt x="16791" y="4055"/>
                  </a:cubicBezTo>
                  <a:cubicBezTo>
                    <a:pt x="17025" y="3834"/>
                    <a:pt x="17254" y="3586"/>
                    <a:pt x="17443" y="3330"/>
                  </a:cubicBezTo>
                  <a:cubicBezTo>
                    <a:pt x="17454" y="3315"/>
                    <a:pt x="17454" y="3300"/>
                    <a:pt x="17449" y="3287"/>
                  </a:cubicBezTo>
                  <a:cubicBezTo>
                    <a:pt x="17503" y="2464"/>
                    <a:pt x="17452" y="1627"/>
                    <a:pt x="17390" y="799"/>
                  </a:cubicBezTo>
                  <a:lnTo>
                    <a:pt x="17390" y="799"/>
                  </a:lnTo>
                  <a:cubicBezTo>
                    <a:pt x="17707" y="819"/>
                    <a:pt x="18023" y="825"/>
                    <a:pt x="18340" y="829"/>
                  </a:cubicBezTo>
                  <a:cubicBezTo>
                    <a:pt x="18490" y="830"/>
                    <a:pt x="18651" y="843"/>
                    <a:pt x="18810" y="843"/>
                  </a:cubicBezTo>
                  <a:cubicBezTo>
                    <a:pt x="18997" y="843"/>
                    <a:pt x="19181" y="825"/>
                    <a:pt x="19340" y="751"/>
                  </a:cubicBezTo>
                  <a:lnTo>
                    <a:pt x="19356" y="685"/>
                  </a:lnTo>
                  <a:cubicBezTo>
                    <a:pt x="19265" y="662"/>
                    <a:pt x="19164" y="655"/>
                    <a:pt x="19059" y="655"/>
                  </a:cubicBezTo>
                  <a:cubicBezTo>
                    <a:pt x="18865" y="655"/>
                    <a:pt x="18660" y="680"/>
                    <a:pt x="18495" y="680"/>
                  </a:cubicBezTo>
                  <a:cubicBezTo>
                    <a:pt x="18123" y="680"/>
                    <a:pt x="17753" y="682"/>
                    <a:pt x="17383" y="705"/>
                  </a:cubicBezTo>
                  <a:cubicBezTo>
                    <a:pt x="17369" y="516"/>
                    <a:pt x="17353" y="327"/>
                    <a:pt x="17339" y="139"/>
                  </a:cubicBezTo>
                  <a:cubicBezTo>
                    <a:pt x="17335" y="95"/>
                    <a:pt x="17299" y="72"/>
                    <a:pt x="17265" y="72"/>
                  </a:cubicBezTo>
                  <a:cubicBezTo>
                    <a:pt x="17249" y="72"/>
                    <a:pt x="17233" y="77"/>
                    <a:pt x="17222" y="87"/>
                  </a:cubicBezTo>
                  <a:cubicBezTo>
                    <a:pt x="17215" y="85"/>
                    <a:pt x="17209" y="83"/>
                    <a:pt x="17202" y="83"/>
                  </a:cubicBezTo>
                  <a:cubicBezTo>
                    <a:pt x="14759" y="28"/>
                    <a:pt x="12312" y="49"/>
                    <a:pt x="9868" y="40"/>
                  </a:cubicBezTo>
                  <a:cubicBezTo>
                    <a:pt x="8650" y="37"/>
                    <a:pt x="7431" y="34"/>
                    <a:pt x="6211" y="29"/>
                  </a:cubicBezTo>
                  <a:cubicBezTo>
                    <a:pt x="5402" y="26"/>
                    <a:pt x="4586" y="0"/>
                    <a:pt x="3773" y="0"/>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3" name="Google Shape;363;g3fa61035ab0_0_0"/>
          <p:cNvSpPr txBox="1"/>
          <p:nvPr>
            <p:ph type="title"/>
          </p:nvPr>
        </p:nvSpPr>
        <p:spPr>
          <a:xfrm>
            <a:off x="2287138" y="822638"/>
            <a:ext cx="45678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
                <a:solidFill>
                  <a:srgbClr val="1F1F1F"/>
                </a:solidFill>
                <a:latin typeface="Delius"/>
                <a:ea typeface="Delius"/>
                <a:cs typeface="Delius"/>
                <a:sym typeface="Delius"/>
              </a:rPr>
              <a:t>Year 5 </a:t>
            </a:r>
            <a:endParaRPr>
              <a:solidFill>
                <a:srgbClr val="1F1F1F"/>
              </a:solidFill>
              <a:latin typeface="Delius"/>
              <a:ea typeface="Delius"/>
              <a:cs typeface="Delius"/>
              <a:sym typeface="Delius"/>
            </a:endParaRPr>
          </a:p>
        </p:txBody>
      </p:sp>
      <p:sp>
        <p:nvSpPr>
          <p:cNvPr id="364" name="Google Shape;364;g3fa61035ab0_0_0">
            <a:hlinkClick action="ppaction://hlinksldjump" r:id="rId3"/>
          </p:cNvPr>
          <p:cNvSpPr txBox="1"/>
          <p:nvPr>
            <p:ph idx="2" type="title"/>
          </p:nvPr>
        </p:nvSpPr>
        <p:spPr>
          <a:xfrm>
            <a:off x="799294" y="1980600"/>
            <a:ext cx="2305500" cy="527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500"/>
              <a:buNone/>
            </a:pPr>
            <a:r>
              <a:rPr lang="en" sz="2400">
                <a:solidFill>
                  <a:srgbClr val="1F1F1F"/>
                </a:solidFill>
                <a:latin typeface="Delius"/>
                <a:ea typeface="Delius"/>
                <a:cs typeface="Delius"/>
                <a:sym typeface="Delius"/>
              </a:rPr>
              <a:t>Miss Lewis</a:t>
            </a:r>
            <a:endParaRPr sz="2400">
              <a:solidFill>
                <a:srgbClr val="1F1F1F"/>
              </a:solidFill>
              <a:latin typeface="Delius"/>
              <a:ea typeface="Delius"/>
              <a:cs typeface="Delius"/>
              <a:sym typeface="Delius"/>
            </a:endParaRPr>
          </a:p>
        </p:txBody>
      </p:sp>
      <p:sp>
        <p:nvSpPr>
          <p:cNvPr id="365" name="Google Shape;365;g3fa61035ab0_0_0"/>
          <p:cNvSpPr txBox="1"/>
          <p:nvPr>
            <p:ph idx="1" type="subTitle"/>
          </p:nvPr>
        </p:nvSpPr>
        <p:spPr>
          <a:xfrm>
            <a:off x="703894" y="2719525"/>
            <a:ext cx="2496300" cy="4848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400"/>
              <a:buNone/>
            </a:pPr>
            <a:r>
              <a:rPr b="1" lang="en" sz="2000">
                <a:solidFill>
                  <a:srgbClr val="1F1F1F"/>
                </a:solidFill>
                <a:latin typeface="Delius"/>
                <a:ea typeface="Delius"/>
                <a:cs typeface="Delius"/>
                <a:sym typeface="Delius"/>
              </a:rPr>
              <a:t>5EL</a:t>
            </a:r>
            <a:endParaRPr b="1" sz="2000">
              <a:solidFill>
                <a:srgbClr val="1F1F1F"/>
              </a:solidFill>
              <a:latin typeface="Delius"/>
              <a:ea typeface="Delius"/>
              <a:cs typeface="Delius"/>
              <a:sym typeface="Delius"/>
            </a:endParaRPr>
          </a:p>
        </p:txBody>
      </p:sp>
      <p:sp>
        <p:nvSpPr>
          <p:cNvPr id="366" name="Google Shape;366;g3fa61035ab0_0_0"/>
          <p:cNvSpPr txBox="1"/>
          <p:nvPr>
            <p:ph idx="3" type="title"/>
          </p:nvPr>
        </p:nvSpPr>
        <p:spPr>
          <a:xfrm>
            <a:off x="3418649" y="1980600"/>
            <a:ext cx="2305500" cy="527700"/>
          </a:xfrm>
          <a:prstGeom prst="rect">
            <a:avLst/>
          </a:prstGeom>
          <a:noFill/>
          <a:ln>
            <a:noFill/>
          </a:ln>
        </p:spPr>
        <p:txBody>
          <a:bodyPr anchorCtr="0" anchor="ctr" bIns="91425" lIns="0" spcFirstLastPara="1" rIns="0"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2300">
                <a:solidFill>
                  <a:srgbClr val="1F1F1F"/>
                </a:solidFill>
                <a:latin typeface="Delius"/>
                <a:ea typeface="Delius"/>
                <a:cs typeface="Delius"/>
                <a:sym typeface="Delius"/>
              </a:rPr>
              <a:t>Mr Davila</a:t>
            </a:r>
            <a:endParaRPr sz="2300">
              <a:solidFill>
                <a:srgbClr val="1F1F1F"/>
              </a:solidFill>
              <a:latin typeface="Delius"/>
              <a:ea typeface="Delius"/>
              <a:cs typeface="Delius"/>
              <a:sym typeface="Delius"/>
            </a:endParaRPr>
          </a:p>
        </p:txBody>
      </p:sp>
      <p:sp>
        <p:nvSpPr>
          <p:cNvPr id="367" name="Google Shape;367;g3fa61035ab0_0_0"/>
          <p:cNvSpPr txBox="1"/>
          <p:nvPr>
            <p:ph idx="4" type="subTitle"/>
          </p:nvPr>
        </p:nvSpPr>
        <p:spPr>
          <a:xfrm>
            <a:off x="3323999" y="2724850"/>
            <a:ext cx="2496000" cy="4848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400"/>
              <a:buNone/>
            </a:pPr>
            <a:r>
              <a:rPr b="1" lang="en" sz="2000">
                <a:solidFill>
                  <a:srgbClr val="1F1F1F"/>
                </a:solidFill>
                <a:latin typeface="Delius"/>
                <a:ea typeface="Delius"/>
                <a:cs typeface="Delius"/>
                <a:sym typeface="Delius"/>
              </a:rPr>
              <a:t>5LD</a:t>
            </a:r>
            <a:endParaRPr b="1" sz="2000">
              <a:solidFill>
                <a:srgbClr val="1F1F1F"/>
              </a:solidFill>
              <a:latin typeface="Delius"/>
              <a:ea typeface="Delius"/>
              <a:cs typeface="Delius"/>
              <a:sym typeface="Delius"/>
            </a:endParaRPr>
          </a:p>
        </p:txBody>
      </p:sp>
      <p:sp>
        <p:nvSpPr>
          <p:cNvPr id="368" name="Google Shape;368;g3fa61035ab0_0_0"/>
          <p:cNvSpPr txBox="1"/>
          <p:nvPr>
            <p:ph idx="9" type="title"/>
          </p:nvPr>
        </p:nvSpPr>
        <p:spPr>
          <a:xfrm>
            <a:off x="6038003" y="1980600"/>
            <a:ext cx="2305500" cy="527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2300">
                <a:solidFill>
                  <a:srgbClr val="1F1F1F"/>
                </a:solidFill>
                <a:latin typeface="Delius"/>
                <a:ea typeface="Delius"/>
                <a:cs typeface="Delius"/>
                <a:sym typeface="Delius"/>
              </a:rPr>
              <a:t>Mr Jones</a:t>
            </a:r>
            <a:endParaRPr sz="2300">
              <a:solidFill>
                <a:srgbClr val="1F1F1F"/>
              </a:solidFill>
              <a:latin typeface="Delius"/>
              <a:ea typeface="Delius"/>
              <a:cs typeface="Delius"/>
              <a:sym typeface="Delius"/>
            </a:endParaRPr>
          </a:p>
        </p:txBody>
      </p:sp>
      <p:sp>
        <p:nvSpPr>
          <p:cNvPr id="369" name="Google Shape;369;g3fa61035ab0_0_0"/>
          <p:cNvSpPr txBox="1"/>
          <p:nvPr>
            <p:ph idx="13" type="subTitle"/>
          </p:nvPr>
        </p:nvSpPr>
        <p:spPr>
          <a:xfrm>
            <a:off x="5943803" y="2719525"/>
            <a:ext cx="2493900" cy="4848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400"/>
              <a:buNone/>
            </a:pPr>
            <a:r>
              <a:rPr b="1" lang="en" sz="2000">
                <a:solidFill>
                  <a:srgbClr val="1F1F1F"/>
                </a:solidFill>
                <a:latin typeface="Delius"/>
                <a:ea typeface="Delius"/>
                <a:cs typeface="Delius"/>
                <a:sym typeface="Delius"/>
              </a:rPr>
              <a:t>5SJ</a:t>
            </a:r>
            <a:endParaRPr b="1" sz="2000">
              <a:solidFill>
                <a:srgbClr val="1F1F1F"/>
              </a:solidFill>
              <a:latin typeface="Delius"/>
              <a:ea typeface="Delius"/>
              <a:cs typeface="Delius"/>
              <a:sym typeface="Delius"/>
            </a:endParaRPr>
          </a:p>
        </p:txBody>
      </p:sp>
      <p:sp>
        <p:nvSpPr>
          <p:cNvPr id="370" name="Google Shape;370;g3fa61035ab0_0_0"/>
          <p:cNvSpPr/>
          <p:nvPr/>
        </p:nvSpPr>
        <p:spPr>
          <a:xfrm rot="21341">
            <a:off x="1231973" y="3310523"/>
            <a:ext cx="6965390" cy="736188"/>
          </a:xfrm>
          <a:custGeom>
            <a:rect b="b" l="l" r="r" t="t"/>
            <a:pathLst>
              <a:path extrusionOk="0" h="24747" w="98833">
                <a:moveTo>
                  <a:pt x="0" y="1867"/>
                </a:moveTo>
                <a:lnTo>
                  <a:pt x="2335" y="24747"/>
                </a:lnTo>
                <a:lnTo>
                  <a:pt x="98833" y="22879"/>
                </a:lnTo>
                <a:lnTo>
                  <a:pt x="97121" y="0"/>
                </a:lnTo>
                <a:close/>
              </a:path>
            </a:pathLst>
          </a:custGeom>
          <a:solidFill>
            <a:srgbClr val="7ECEFD"/>
          </a:solidFill>
          <a:ln cap="flat" cmpd="sng" w="19050">
            <a:solidFill>
              <a:schemeClr val="dk1"/>
            </a:solidFill>
            <a:prstDash val="solid"/>
            <a:round/>
            <a:headEnd len="sm" w="sm" type="none"/>
            <a:tailEnd len="sm" w="sm" type="none"/>
          </a:ln>
        </p:spPr>
      </p:sp>
      <p:sp>
        <p:nvSpPr>
          <p:cNvPr id="371" name="Google Shape;371;g3fa61035ab0_0_0">
            <a:hlinkClick action="ppaction://hlinksldjump" r:id="rId4"/>
          </p:cNvPr>
          <p:cNvSpPr txBox="1"/>
          <p:nvPr>
            <p:ph idx="2" type="title"/>
          </p:nvPr>
        </p:nvSpPr>
        <p:spPr>
          <a:xfrm>
            <a:off x="1464332" y="3414766"/>
            <a:ext cx="6500700" cy="527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500"/>
              <a:buNone/>
            </a:pPr>
            <a:r>
              <a:rPr lang="en" sz="2400">
                <a:solidFill>
                  <a:srgbClr val="1F1F1F"/>
                </a:solidFill>
                <a:latin typeface="Delius"/>
                <a:ea typeface="Delius"/>
                <a:cs typeface="Delius"/>
                <a:sym typeface="Delius"/>
              </a:rPr>
              <a:t>Support: Mrs Jones and Mrs Weston</a:t>
            </a:r>
            <a:endParaRPr sz="2400">
              <a:solidFill>
                <a:srgbClr val="1F1F1F"/>
              </a:solidFill>
              <a:latin typeface="Delius"/>
              <a:ea typeface="Delius"/>
              <a:cs typeface="Delius"/>
              <a:sym typeface="Deliu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3"/>
                                        </p:tgtEl>
                                        <p:attrNameLst>
                                          <p:attrName>style.visibility</p:attrName>
                                        </p:attrNameLst>
                                      </p:cBhvr>
                                      <p:to>
                                        <p:strVal val="visible"/>
                                      </p:to>
                                    </p:set>
                                    <p:animEffect filter="fade" transition="in">
                                      <p:cBhvr>
                                        <p:cTn dur="1000"/>
                                        <p:tgtEl>
                                          <p:spTgt spid="353"/>
                                        </p:tgtEl>
                                      </p:cBhvr>
                                    </p:animEffect>
                                  </p:childTnLst>
                                </p:cTn>
                              </p:par>
                              <p:par>
                                <p:cTn fill="hold" nodeType="withEffect" presetClass="entr" presetID="10" presetSubtype="0">
                                  <p:stCondLst>
                                    <p:cond delay="0"/>
                                  </p:stCondLst>
                                  <p:childTnLst>
                                    <p:set>
                                      <p:cBhvr>
                                        <p:cTn dur="1" fill="hold">
                                          <p:stCondLst>
                                            <p:cond delay="0"/>
                                          </p:stCondLst>
                                        </p:cTn>
                                        <p:tgtEl>
                                          <p:spTgt spid="364"/>
                                        </p:tgtEl>
                                        <p:attrNameLst>
                                          <p:attrName>style.visibility</p:attrName>
                                        </p:attrNameLst>
                                      </p:cBhvr>
                                      <p:to>
                                        <p:strVal val="visible"/>
                                      </p:to>
                                    </p:set>
                                    <p:animEffect filter="fade" transition="in">
                                      <p:cBhvr>
                                        <p:cTn dur="1000"/>
                                        <p:tgtEl>
                                          <p:spTgt spid="364"/>
                                        </p:tgtEl>
                                      </p:cBhvr>
                                    </p:animEffect>
                                  </p:childTnLst>
                                </p:cTn>
                              </p:par>
                              <p:par>
                                <p:cTn fill="hold" nodeType="withEffect" presetClass="entr" presetID="10" presetSubtype="0">
                                  <p:stCondLst>
                                    <p:cond delay="0"/>
                                  </p:stCondLst>
                                  <p:childTnLst>
                                    <p:set>
                                      <p:cBhvr>
                                        <p:cTn dur="1" fill="hold">
                                          <p:stCondLst>
                                            <p:cond delay="0"/>
                                          </p:stCondLst>
                                        </p:cTn>
                                        <p:tgtEl>
                                          <p:spTgt spid="365"/>
                                        </p:tgtEl>
                                        <p:attrNameLst>
                                          <p:attrName>style.visibility</p:attrName>
                                        </p:attrNameLst>
                                      </p:cBhvr>
                                      <p:to>
                                        <p:strVal val="visible"/>
                                      </p:to>
                                    </p:set>
                                    <p:animEffect filter="fade" transition="in">
                                      <p:cBhvr>
                                        <p:cTn dur="1000"/>
                                        <p:tgtEl>
                                          <p:spTgt spid="36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52"/>
                                        </p:tgtEl>
                                        <p:attrNameLst>
                                          <p:attrName>style.visibility</p:attrName>
                                        </p:attrNameLst>
                                      </p:cBhvr>
                                      <p:to>
                                        <p:strVal val="visible"/>
                                      </p:to>
                                    </p:set>
                                    <p:animEffect filter="fade" transition="in">
                                      <p:cBhvr>
                                        <p:cTn dur="1000"/>
                                        <p:tgtEl>
                                          <p:spTgt spid="352"/>
                                        </p:tgtEl>
                                      </p:cBhvr>
                                    </p:animEffect>
                                  </p:childTnLst>
                                </p:cTn>
                              </p:par>
                              <p:par>
                                <p:cTn fill="hold" nodeType="withEffect" presetClass="entr" presetID="10" presetSubtype="0">
                                  <p:stCondLst>
                                    <p:cond delay="0"/>
                                  </p:stCondLst>
                                  <p:childTnLst>
                                    <p:set>
                                      <p:cBhvr>
                                        <p:cTn dur="1" fill="hold">
                                          <p:stCondLst>
                                            <p:cond delay="0"/>
                                          </p:stCondLst>
                                        </p:cTn>
                                        <p:tgtEl>
                                          <p:spTgt spid="366"/>
                                        </p:tgtEl>
                                        <p:attrNameLst>
                                          <p:attrName>style.visibility</p:attrName>
                                        </p:attrNameLst>
                                      </p:cBhvr>
                                      <p:to>
                                        <p:strVal val="visible"/>
                                      </p:to>
                                    </p:set>
                                    <p:animEffect filter="fade" transition="in">
                                      <p:cBhvr>
                                        <p:cTn dur="1000"/>
                                        <p:tgtEl>
                                          <p:spTgt spid="366"/>
                                        </p:tgtEl>
                                      </p:cBhvr>
                                    </p:animEffect>
                                  </p:childTnLst>
                                </p:cTn>
                              </p:par>
                              <p:par>
                                <p:cTn fill="hold" nodeType="withEffect" presetClass="entr" presetID="10" presetSubtype="0">
                                  <p:stCondLst>
                                    <p:cond delay="0"/>
                                  </p:stCondLst>
                                  <p:childTnLst>
                                    <p:set>
                                      <p:cBhvr>
                                        <p:cTn dur="1" fill="hold">
                                          <p:stCondLst>
                                            <p:cond delay="0"/>
                                          </p:stCondLst>
                                        </p:cTn>
                                        <p:tgtEl>
                                          <p:spTgt spid="367"/>
                                        </p:tgtEl>
                                        <p:attrNameLst>
                                          <p:attrName>style.visibility</p:attrName>
                                        </p:attrNameLst>
                                      </p:cBhvr>
                                      <p:to>
                                        <p:strVal val="visible"/>
                                      </p:to>
                                    </p:set>
                                    <p:animEffect filter="fade" transition="in">
                                      <p:cBhvr>
                                        <p:cTn dur="1000"/>
                                        <p:tgtEl>
                                          <p:spTgt spid="367"/>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354"/>
                                        </p:tgtEl>
                                        <p:attrNameLst>
                                          <p:attrName>style.visibility</p:attrName>
                                        </p:attrNameLst>
                                      </p:cBhvr>
                                      <p:to>
                                        <p:strVal val="visible"/>
                                      </p:to>
                                    </p:set>
                                    <p:animEffect filter="fade" transition="in">
                                      <p:cBhvr>
                                        <p:cTn dur="1000"/>
                                        <p:tgtEl>
                                          <p:spTgt spid="354"/>
                                        </p:tgtEl>
                                      </p:cBhvr>
                                    </p:animEffect>
                                  </p:childTnLst>
                                </p:cTn>
                              </p:par>
                              <p:par>
                                <p:cTn fill="hold" nodeType="withEffect" presetClass="entr" presetID="10" presetSubtype="0">
                                  <p:stCondLst>
                                    <p:cond delay="0"/>
                                  </p:stCondLst>
                                  <p:childTnLst>
                                    <p:set>
                                      <p:cBhvr>
                                        <p:cTn dur="1" fill="hold">
                                          <p:stCondLst>
                                            <p:cond delay="0"/>
                                          </p:stCondLst>
                                        </p:cTn>
                                        <p:tgtEl>
                                          <p:spTgt spid="368"/>
                                        </p:tgtEl>
                                        <p:attrNameLst>
                                          <p:attrName>style.visibility</p:attrName>
                                        </p:attrNameLst>
                                      </p:cBhvr>
                                      <p:to>
                                        <p:strVal val="visible"/>
                                      </p:to>
                                    </p:set>
                                    <p:animEffect filter="fade" transition="in">
                                      <p:cBhvr>
                                        <p:cTn dur="1000"/>
                                        <p:tgtEl>
                                          <p:spTgt spid="368"/>
                                        </p:tgtEl>
                                      </p:cBhvr>
                                    </p:animEffect>
                                  </p:childTnLst>
                                </p:cTn>
                              </p:par>
                              <p:par>
                                <p:cTn fill="hold" nodeType="withEffect" presetClass="entr" presetID="10" presetSubtype="0">
                                  <p:stCondLst>
                                    <p:cond delay="0"/>
                                  </p:stCondLst>
                                  <p:childTnLst>
                                    <p:set>
                                      <p:cBhvr>
                                        <p:cTn dur="1" fill="hold">
                                          <p:stCondLst>
                                            <p:cond delay="0"/>
                                          </p:stCondLst>
                                        </p:cTn>
                                        <p:tgtEl>
                                          <p:spTgt spid="369"/>
                                        </p:tgtEl>
                                        <p:attrNameLst>
                                          <p:attrName>style.visibility</p:attrName>
                                        </p:attrNameLst>
                                      </p:cBhvr>
                                      <p:to>
                                        <p:strVal val="visible"/>
                                      </p:to>
                                    </p:set>
                                    <p:animEffect filter="fade" transition="in">
                                      <p:cBhvr>
                                        <p:cTn dur="1000"/>
                                        <p:tgtEl>
                                          <p:spTgt spid="3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75" name="Shape 375"/>
        <p:cNvGrpSpPr/>
        <p:nvPr/>
      </p:nvGrpSpPr>
      <p:grpSpPr>
        <a:xfrm>
          <a:off x="0" y="0"/>
          <a:ext cx="0" cy="0"/>
          <a:chOff x="0" y="0"/>
          <a:chExt cx="0" cy="0"/>
        </a:xfrm>
      </p:grpSpPr>
      <p:pic>
        <p:nvPicPr>
          <p:cNvPr id="376" name="Google Shape;376;p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77" name="Google Shape;377;p5"/>
          <p:cNvSpPr/>
          <p:nvPr/>
        </p:nvSpPr>
        <p:spPr>
          <a:xfrm>
            <a:off x="396000" y="373488"/>
            <a:ext cx="8352000" cy="4379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78" name="Google Shape;378;p5"/>
          <p:cNvPicPr preferRelativeResize="0"/>
          <p:nvPr/>
        </p:nvPicPr>
        <p:blipFill>
          <a:blip r:embed="rId4">
            <a:alphaModFix/>
          </a:blip>
          <a:stretch>
            <a:fillRect/>
          </a:stretch>
        </p:blipFill>
        <p:spPr>
          <a:xfrm>
            <a:off x="1187313" y="534987"/>
            <a:ext cx="6752724" cy="407352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6"/>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4" name="Google Shape;384;p6"/>
          <p:cNvSpPr txBox="1"/>
          <p:nvPr>
            <p:ph type="ctrTitle"/>
          </p:nvPr>
        </p:nvSpPr>
        <p:spPr>
          <a:xfrm>
            <a:off x="685800" y="1569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Useful Information about Year 5</a:t>
            </a:r>
            <a:endParaRPr i="1">
              <a:solidFill>
                <a:schemeClr val="dk2"/>
              </a:solidFill>
              <a:latin typeface="Delius"/>
              <a:ea typeface="Delius"/>
              <a:cs typeface="Delius"/>
              <a:sym typeface="Delius"/>
            </a:endParaRPr>
          </a:p>
        </p:txBody>
      </p:sp>
      <p:sp>
        <p:nvSpPr>
          <p:cNvPr id="385" name="Google Shape;385;p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86" name="Google Shape;386;p6"/>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90" name="Shape 390"/>
        <p:cNvGrpSpPr/>
        <p:nvPr/>
      </p:nvGrpSpPr>
      <p:grpSpPr>
        <a:xfrm>
          <a:off x="0" y="0"/>
          <a:ext cx="0" cy="0"/>
          <a:chOff x="0" y="0"/>
          <a:chExt cx="0" cy="0"/>
        </a:xfrm>
      </p:grpSpPr>
      <p:pic>
        <p:nvPicPr>
          <p:cNvPr id="391" name="Google Shape;391;g3fa4709eccf_0_62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92" name="Google Shape;392;g3fa4709eccf_0_624"/>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3" name="Google Shape;393;g3fa4709eccf_0_624"/>
          <p:cNvSpPr txBox="1"/>
          <p:nvPr/>
        </p:nvSpPr>
        <p:spPr>
          <a:xfrm>
            <a:off x="1332325" y="5973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Drinks Bottles and Snacks</a:t>
            </a:r>
            <a:endParaRPr b="1" i="0" sz="3000" u="sng" cap="none" strike="noStrike">
              <a:solidFill>
                <a:srgbClr val="000000"/>
              </a:solidFill>
              <a:latin typeface="Delius"/>
              <a:ea typeface="Delius"/>
              <a:cs typeface="Delius"/>
              <a:sym typeface="Delius"/>
            </a:endParaRPr>
          </a:p>
        </p:txBody>
      </p:sp>
      <p:sp>
        <p:nvSpPr>
          <p:cNvPr id="394" name="Google Shape;394;g3fa4709eccf_0_624"/>
          <p:cNvSpPr txBox="1"/>
          <p:nvPr/>
        </p:nvSpPr>
        <p:spPr>
          <a:xfrm>
            <a:off x="1043400" y="123652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We are a Healthy School and promote the children having continuous access to clean water.</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Please ensure your child brings in a labelled drinks bottle. This is in addition to any water bottles you wish to provide for lunchtime. The children will have continual access to drinking water throughout the day.</a:t>
            </a:r>
            <a:endParaRPr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Our Healthy Schools Monitors provide a fruit trolley service each playtime, if your child would like to use this, we ask for 20p per day.</a:t>
            </a:r>
            <a:endParaRPr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If they would like to bring their own snack for playtimes, please ensure it is healthy (e.g. fruit, vegetables or cereal bars).</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98" name="Shape 398"/>
        <p:cNvGrpSpPr/>
        <p:nvPr/>
      </p:nvGrpSpPr>
      <p:grpSpPr>
        <a:xfrm>
          <a:off x="0" y="0"/>
          <a:ext cx="0" cy="0"/>
          <a:chOff x="0" y="0"/>
          <a:chExt cx="0" cy="0"/>
        </a:xfrm>
      </p:grpSpPr>
      <p:pic>
        <p:nvPicPr>
          <p:cNvPr id="399" name="Google Shape;399;g3fa4709eccf_0_73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00" name="Google Shape;400;g3fa4709eccf_0_734"/>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1" name="Google Shape;401;g3fa4709eccf_0_734"/>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P.E.</a:t>
            </a:r>
            <a:endParaRPr b="1" i="0" sz="3000" u="sng" cap="none" strike="noStrike">
              <a:solidFill>
                <a:srgbClr val="000000"/>
              </a:solidFill>
              <a:latin typeface="Delius"/>
              <a:ea typeface="Delius"/>
              <a:cs typeface="Delius"/>
              <a:sym typeface="Delius"/>
            </a:endParaRPr>
          </a:p>
        </p:txBody>
      </p:sp>
      <p:sp>
        <p:nvSpPr>
          <p:cNvPr id="402" name="Google Shape;402;g3fa4709eccf_0_734"/>
          <p:cNvSpPr txBox="1"/>
          <p:nvPr/>
        </p:nvSpPr>
        <p:spPr>
          <a:xfrm>
            <a:off x="1043400" y="123652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PE day for Year </a:t>
            </a:r>
            <a:r>
              <a:rPr lang="en" sz="2100">
                <a:latin typeface="Delius"/>
                <a:ea typeface="Delius"/>
                <a:cs typeface="Delius"/>
                <a:sym typeface="Delius"/>
              </a:rPr>
              <a:t>5</a:t>
            </a:r>
            <a:r>
              <a:rPr i="0" lang="en" sz="2100" u="none" cap="none" strike="noStrike">
                <a:solidFill>
                  <a:srgbClr val="000000"/>
                </a:solidFill>
                <a:latin typeface="Delius"/>
                <a:ea typeface="Delius"/>
                <a:cs typeface="Delius"/>
                <a:sym typeface="Delius"/>
              </a:rPr>
              <a:t> will be a </a:t>
            </a:r>
            <a:r>
              <a:rPr b="1" lang="en" sz="2100">
                <a:latin typeface="Delius"/>
                <a:ea typeface="Delius"/>
                <a:cs typeface="Delius"/>
                <a:sym typeface="Delius"/>
              </a:rPr>
              <a:t>Friday.</a:t>
            </a:r>
            <a:endParaRPr b="1"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1"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Please ensure your child wears their PE kit to school for their PE day. </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2100"/>
              <a:buFont typeface="Arial"/>
              <a:buNone/>
            </a:pPr>
            <a:r>
              <a:t/>
            </a:r>
            <a:endParaRPr sz="21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2100"/>
              <a:buFont typeface="Arial"/>
              <a:buNone/>
            </a:pPr>
            <a:r>
              <a:rPr i="0" lang="en" sz="2100" u="none" cap="none" strike="noStrike">
                <a:solidFill>
                  <a:schemeClr val="dk1"/>
                </a:solidFill>
                <a:latin typeface="Delius"/>
                <a:ea typeface="Delius"/>
                <a:cs typeface="Delius"/>
                <a:sym typeface="Delius"/>
              </a:rPr>
              <a:t>Kit includes: leggings/joggers/shorts/t-shirt and trainers)</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sz="21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Please could all jewellery be removed and long hair tied back please.</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06" name="Shape 406"/>
        <p:cNvGrpSpPr/>
        <p:nvPr/>
      </p:nvGrpSpPr>
      <p:grpSpPr>
        <a:xfrm>
          <a:off x="0" y="0"/>
          <a:ext cx="0" cy="0"/>
          <a:chOff x="0" y="0"/>
          <a:chExt cx="0" cy="0"/>
        </a:xfrm>
      </p:grpSpPr>
      <p:pic>
        <p:nvPicPr>
          <p:cNvPr id="407" name="Google Shape;407;g3fa4709eccf_0_81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08" name="Google Shape;408;g3fa4709eccf_0_810"/>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9" name="Google Shape;409;g3fa4709eccf_0_810"/>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Extra Help</a:t>
            </a:r>
            <a:endParaRPr b="1" i="0" sz="3000" u="sng" cap="none" strike="noStrike">
              <a:solidFill>
                <a:schemeClr val="lt1"/>
              </a:solidFill>
              <a:latin typeface="Delius"/>
              <a:ea typeface="Delius"/>
              <a:cs typeface="Delius"/>
              <a:sym typeface="Delius"/>
            </a:endParaRPr>
          </a:p>
        </p:txBody>
      </p:sp>
      <p:sp>
        <p:nvSpPr>
          <p:cNvPr id="410" name="Google Shape;410;g3fa4709eccf_0_810"/>
          <p:cNvSpPr txBox="1"/>
          <p:nvPr/>
        </p:nvSpPr>
        <p:spPr>
          <a:xfrm>
            <a:off x="883825" y="1236525"/>
            <a:ext cx="73935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Delius"/>
                <a:ea typeface="Delius"/>
                <a:cs typeface="Delius"/>
                <a:sym typeface="Delius"/>
              </a:rPr>
              <a:t>Free School Meals; additional funding. If you receive the following, your family can apply for Free School Meals funding:</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t/>
            </a:r>
            <a:endParaRPr i="0" sz="12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40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Income Related Employment Support Allowance</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Income Support</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Income Based Jobseeker's Allowance</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Guarantee Element of State Pension Credit</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Child Tax Credit with an income less than £16,190 or</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Universal Credit if the net household earnings is less than £7400.</a:t>
            </a:r>
            <a:endParaRPr b="1" i="0" sz="2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14" name="Shape 414"/>
        <p:cNvGrpSpPr/>
        <p:nvPr/>
      </p:nvGrpSpPr>
      <p:grpSpPr>
        <a:xfrm>
          <a:off x="0" y="0"/>
          <a:ext cx="0" cy="0"/>
          <a:chOff x="0" y="0"/>
          <a:chExt cx="0" cy="0"/>
        </a:xfrm>
      </p:grpSpPr>
      <p:pic>
        <p:nvPicPr>
          <p:cNvPr id="415" name="Google Shape;415;g3fa4709eccf_0_886"/>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16" name="Google Shape;416;g3fa4709eccf_0_886"/>
          <p:cNvSpPr/>
          <p:nvPr/>
        </p:nvSpPr>
        <p:spPr>
          <a:xfrm>
            <a:off x="522250" y="1151175"/>
            <a:ext cx="6147900" cy="3567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7" name="Google Shape;417;g3fa4709eccf_0_886"/>
          <p:cNvSpPr txBox="1"/>
          <p:nvPr/>
        </p:nvSpPr>
        <p:spPr>
          <a:xfrm>
            <a:off x="1343925" y="3830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Why apply?</a:t>
            </a:r>
            <a:endParaRPr b="1" i="0" sz="3000" u="sng" cap="none" strike="noStrike">
              <a:solidFill>
                <a:schemeClr val="lt1"/>
              </a:solidFill>
              <a:latin typeface="Delius"/>
              <a:ea typeface="Delius"/>
              <a:cs typeface="Delius"/>
              <a:sym typeface="Delius"/>
            </a:endParaRPr>
          </a:p>
        </p:txBody>
      </p:sp>
      <p:sp>
        <p:nvSpPr>
          <p:cNvPr id="418" name="Google Shape;418;g3fa4709eccf_0_886"/>
          <p:cNvSpPr txBox="1"/>
          <p:nvPr/>
        </p:nvSpPr>
        <p:spPr>
          <a:xfrm>
            <a:off x="588275" y="1304000"/>
            <a:ext cx="6147900" cy="311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Delius"/>
                <a:ea typeface="Delius"/>
                <a:cs typeface="Delius"/>
                <a:sym typeface="Delius"/>
              </a:rPr>
              <a:t>The school will get a small amount of funding per child- this can be used to support the children with resources in school, additional adult help if needed and contributions and payment of after school clubs, music lessons, trips and residential trips. This will ensure that all our pupils get the best possible experiences at Whitchurch.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Delius"/>
                <a:ea typeface="Delius"/>
                <a:cs typeface="Delius"/>
                <a:sym typeface="Delius"/>
              </a:rPr>
              <a:t>To apply visit this link on Cardiff Council’s website: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1" i="0" lang="en" sz="2000" u="sng" cap="none" strike="noStrike">
                <a:solidFill>
                  <a:schemeClr val="hlink"/>
                </a:solidFill>
                <a:latin typeface="Delius"/>
                <a:ea typeface="Delius"/>
                <a:cs typeface="Delius"/>
                <a:sym typeface="Delius"/>
                <a:hlinkClick r:id="rId4"/>
              </a:rPr>
              <a:t>https://www.cardiffcouncilforms.co.uk/article/1684/</a:t>
            </a:r>
            <a:endParaRPr b="1" sz="20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pic>
        <p:nvPicPr>
          <p:cNvPr id="419" name="Google Shape;419;g3fa4709eccf_0_886"/>
          <p:cNvPicPr preferRelativeResize="0"/>
          <p:nvPr/>
        </p:nvPicPr>
        <p:blipFill rotWithShape="1">
          <a:blip r:embed="rId5">
            <a:alphaModFix/>
          </a:blip>
          <a:srcRect b="0" l="0" r="0" t="0"/>
          <a:stretch/>
        </p:blipFill>
        <p:spPr>
          <a:xfrm>
            <a:off x="6933975" y="1820574"/>
            <a:ext cx="1952775" cy="19853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23" name="Shape 423"/>
        <p:cNvGrpSpPr/>
        <p:nvPr/>
      </p:nvGrpSpPr>
      <p:grpSpPr>
        <a:xfrm>
          <a:off x="0" y="0"/>
          <a:ext cx="0" cy="0"/>
          <a:chOff x="0" y="0"/>
          <a:chExt cx="0" cy="0"/>
        </a:xfrm>
      </p:grpSpPr>
      <p:pic>
        <p:nvPicPr>
          <p:cNvPr id="424" name="Google Shape;424;g3fa4709eccf_0_963"/>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25" name="Google Shape;425;g3fa4709eccf_0_963"/>
          <p:cNvSpPr/>
          <p:nvPr/>
        </p:nvSpPr>
        <p:spPr>
          <a:xfrm>
            <a:off x="199975" y="794200"/>
            <a:ext cx="8809800" cy="4199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6" name="Google Shape;426;g3fa4709eccf_0_963"/>
          <p:cNvSpPr txBox="1"/>
          <p:nvPr/>
        </p:nvSpPr>
        <p:spPr>
          <a:xfrm>
            <a:off x="199975" y="216100"/>
            <a:ext cx="8674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Delius"/>
                <a:ea typeface="Delius"/>
                <a:cs typeface="Delius"/>
                <a:sym typeface="Delius"/>
              </a:rPr>
              <a:t>Allergies</a:t>
            </a:r>
            <a:r>
              <a:rPr b="1" lang="en" sz="3000" u="sng">
                <a:solidFill>
                  <a:schemeClr val="lt1"/>
                </a:solidFill>
                <a:latin typeface="Raleway"/>
                <a:ea typeface="Raleway"/>
                <a:cs typeface="Raleway"/>
                <a:sym typeface="Raleway"/>
              </a:rPr>
              <a:t> </a:t>
            </a:r>
            <a:endParaRPr b="1" i="0" sz="3000" u="sng" cap="none" strike="noStrike">
              <a:solidFill>
                <a:schemeClr val="lt1"/>
              </a:solidFill>
              <a:latin typeface="Raleway"/>
              <a:ea typeface="Raleway"/>
              <a:cs typeface="Raleway"/>
              <a:sym typeface="Raleway"/>
            </a:endParaRPr>
          </a:p>
        </p:txBody>
      </p:sp>
      <p:sp>
        <p:nvSpPr>
          <p:cNvPr id="427" name="Google Shape;427;g3fa4709eccf_0_963"/>
          <p:cNvSpPr txBox="1"/>
          <p:nvPr/>
        </p:nvSpPr>
        <p:spPr>
          <a:xfrm>
            <a:off x="290050" y="904400"/>
            <a:ext cx="8584500" cy="394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250">
                <a:solidFill>
                  <a:srgbClr val="444444"/>
                </a:solidFill>
                <a:highlight>
                  <a:srgbClr val="FFFFFF"/>
                </a:highlight>
                <a:latin typeface="Delius"/>
                <a:ea typeface="Delius"/>
                <a:cs typeface="Delius"/>
                <a:sym typeface="Delius"/>
              </a:rPr>
              <a:t>Should your child have any food allergies and receive a school meal: </a:t>
            </a:r>
            <a:endParaRPr b="1"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120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Parents/carers must consult with their health professional in regard to their child’s specific dietary need.</a:t>
            </a:r>
            <a:endParaRPr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Parents/carers or their chosen health professional should contact Education Catering at </a:t>
            </a:r>
            <a:r>
              <a:rPr lang="en" sz="1250" u="sng">
                <a:solidFill>
                  <a:srgbClr val="4587D0"/>
                </a:solidFill>
                <a:highlight>
                  <a:srgbClr val="FFFFFF"/>
                </a:highlight>
                <a:latin typeface="Delius"/>
                <a:ea typeface="Delius"/>
                <a:cs typeface="Delius"/>
                <a:sym typeface="Delius"/>
              </a:rPr>
              <a:t>educationcatering@cardiff.gov.uk</a:t>
            </a:r>
            <a:r>
              <a:rPr lang="en" sz="1250">
                <a:solidFill>
                  <a:srgbClr val="444444"/>
                </a:solidFill>
                <a:highlight>
                  <a:srgbClr val="FFFFFF"/>
                </a:highlight>
                <a:latin typeface="Delius"/>
                <a:ea typeface="Delius"/>
                <a:cs typeface="Delius"/>
                <a:sym typeface="Delius"/>
              </a:rPr>
              <a:t> to outline the specific dietary requirement.</a:t>
            </a:r>
            <a:endParaRPr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A member of the Education Catering Operations Team will liaise with the parents/carers/health professional to develop where possible a menu and environment that addresses the pupil’s specific dietary needs.</a:t>
            </a:r>
            <a:endParaRPr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The agreed menu will then be implemented in school</a:t>
            </a:r>
            <a:endParaRPr sz="1250">
              <a:solidFill>
                <a:srgbClr val="444444"/>
              </a:solidFill>
              <a:highlight>
                <a:srgbClr val="FFFFFF"/>
              </a:highlight>
              <a:latin typeface="Delius"/>
              <a:ea typeface="Delius"/>
              <a:cs typeface="Delius"/>
              <a:sym typeface="Delius"/>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Delius"/>
                <a:ea typeface="Delius"/>
                <a:cs typeface="Delius"/>
                <a:sym typeface="Delius"/>
              </a:rPr>
              <a:t>Please note that when considering the safe provision of a meal to a child with a severe allergy Cardiff Education Catering  will follow the recommendation of the health professional. Additionally, they are unable to provide a therapeutic diet to pupils of primary school age without the guidance of a health professional. Where a pupil has a complex need, Cardiff Education Catering are happy to work with parents/carers, schools and pupils to develop a school meal solution.</a:t>
            </a:r>
            <a:endParaRPr sz="1250">
              <a:solidFill>
                <a:srgbClr val="444444"/>
              </a:solidFill>
              <a:highlight>
                <a:srgbClr val="FFFFFF"/>
              </a:highlight>
              <a:latin typeface="Delius"/>
              <a:ea typeface="Delius"/>
              <a:cs typeface="Delius"/>
              <a:sym typeface="Delius"/>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Delius"/>
                <a:ea typeface="Delius"/>
                <a:cs typeface="Delius"/>
                <a:sym typeface="Delius"/>
              </a:rPr>
              <a:t>Education Catering operates and maintains an allergen matrix, which lists all the 14 allergens listed under retained EU regulation 1169/2011 Food Information to Consumers that appear or may appear in dishes on their menu. This matrix is available upon request.</a:t>
            </a:r>
            <a:endParaRPr sz="1250">
              <a:solidFill>
                <a:srgbClr val="444444"/>
              </a:solidFill>
              <a:highlight>
                <a:srgbClr val="FFFFFF"/>
              </a:highlight>
              <a:latin typeface="Delius"/>
              <a:ea typeface="Delius"/>
              <a:cs typeface="Delius"/>
              <a:sym typeface="Delius"/>
            </a:endParaRPr>
          </a:p>
          <a:p>
            <a:pPr indent="0" lvl="0" marL="0" rtl="0" algn="l">
              <a:spcBef>
                <a:spcPts val="1200"/>
              </a:spcBef>
              <a:spcAft>
                <a:spcPts val="0"/>
              </a:spcAft>
              <a:buClr>
                <a:schemeClr val="dk1"/>
              </a:buClr>
              <a:buSzPts val="2100"/>
              <a:buFont typeface="Arial"/>
              <a:buNone/>
            </a:pPr>
            <a:r>
              <a:t/>
            </a:r>
            <a:endParaRPr sz="18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g3fa4709eccf_0_1039"/>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3" name="Google Shape;433;g3fa4709eccf_0_1039"/>
          <p:cNvSpPr txBox="1"/>
          <p:nvPr>
            <p:ph type="ctrTitle"/>
          </p:nvPr>
        </p:nvSpPr>
        <p:spPr>
          <a:xfrm>
            <a:off x="697463" y="8501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Home Communication</a:t>
            </a:r>
            <a:r>
              <a:rPr lang="en">
                <a:solidFill>
                  <a:schemeClr val="dk2"/>
                </a:solidFill>
              </a:rPr>
              <a:t> </a:t>
            </a:r>
            <a:endParaRPr i="1">
              <a:solidFill>
                <a:schemeClr val="dk2"/>
              </a:solidFill>
            </a:endParaRPr>
          </a:p>
        </p:txBody>
      </p:sp>
      <p:sp>
        <p:nvSpPr>
          <p:cNvPr id="434" name="Google Shape;434;g3fa4709eccf_0_1039"/>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435" name="Google Shape;435;g3fa4709eccf_0_1039"/>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39" name="Shape 439"/>
        <p:cNvGrpSpPr/>
        <p:nvPr/>
      </p:nvGrpSpPr>
      <p:grpSpPr>
        <a:xfrm>
          <a:off x="0" y="0"/>
          <a:ext cx="0" cy="0"/>
          <a:chOff x="0" y="0"/>
          <a:chExt cx="0" cy="0"/>
        </a:xfrm>
      </p:grpSpPr>
      <p:pic>
        <p:nvPicPr>
          <p:cNvPr id="440" name="Google Shape;440;g3fa61035ab0_0_166"/>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41" name="Google Shape;441;g3fa61035ab0_0_166"/>
          <p:cNvSpPr txBox="1"/>
          <p:nvPr/>
        </p:nvSpPr>
        <p:spPr>
          <a:xfrm>
            <a:off x="236675" y="602225"/>
            <a:ext cx="3843000" cy="108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2" name="Google Shape;442;g3fa61035ab0_0_166"/>
          <p:cNvSpPr txBox="1"/>
          <p:nvPr/>
        </p:nvSpPr>
        <p:spPr>
          <a:xfrm>
            <a:off x="1260750" y="1322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Homelinks</a:t>
            </a:r>
            <a:endParaRPr b="1" i="0" sz="3000" u="sng" cap="none" strike="noStrike">
              <a:solidFill>
                <a:schemeClr val="lt1"/>
              </a:solidFill>
              <a:latin typeface="Delius"/>
              <a:ea typeface="Delius"/>
              <a:cs typeface="Delius"/>
              <a:sym typeface="Delius"/>
            </a:endParaRPr>
          </a:p>
        </p:txBody>
      </p:sp>
      <p:sp>
        <p:nvSpPr>
          <p:cNvPr id="443" name="Google Shape;443;g3fa61035ab0_0_166"/>
          <p:cNvSpPr txBox="1"/>
          <p:nvPr/>
        </p:nvSpPr>
        <p:spPr>
          <a:xfrm>
            <a:off x="228975" y="818825"/>
            <a:ext cx="8669400" cy="40932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Delius"/>
                <a:ea typeface="Delius"/>
                <a:cs typeface="Delius"/>
                <a:sym typeface="Delius"/>
              </a:rPr>
              <a:t>General school information can be found on the website</a:t>
            </a:r>
            <a:r>
              <a:rPr lang="en" sz="1800">
                <a:latin typeface="Delius"/>
                <a:ea typeface="Delius"/>
                <a:cs typeface="Delius"/>
                <a:sym typeface="Delius"/>
              </a:rPr>
              <a:t>:</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2200"/>
              <a:buFont typeface="Arial"/>
              <a:buNone/>
            </a:pPr>
            <a:r>
              <a:rPr b="0" i="0" lang="en" sz="1800" u="sng" cap="none" strike="noStrike">
                <a:solidFill>
                  <a:schemeClr val="accent5"/>
                </a:solidFill>
                <a:latin typeface="Delius"/>
                <a:ea typeface="Delius"/>
                <a:cs typeface="Delius"/>
                <a:sym typeface="Delius"/>
                <a:hlinkClick r:id="rId4">
                  <a:extLst>
                    <a:ext uri="{A12FA001-AC4F-418D-AE19-62706E023703}">
                      <ahyp:hlinkClr val="tx"/>
                    </a:ext>
                  </a:extLst>
                </a:hlinkClick>
              </a:rPr>
              <a:t>https://whitchurchprm.web11.juniperwebsites.co.uk/</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Delius"/>
                <a:ea typeface="Delius"/>
                <a:cs typeface="Delius"/>
                <a:sym typeface="Delius"/>
              </a:rPr>
              <a:t>Weekly updates will be sent initially through Parentmail but we will moving to Arbor in the near future.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Delius"/>
                <a:ea typeface="Delius"/>
                <a:cs typeface="Delius"/>
                <a:sym typeface="Delius"/>
              </a:rPr>
              <a:t>Celebrations and achievements will be visible on Facebook.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44" name="Google Shape;444;g3fa61035ab0_0_166"/>
          <p:cNvPicPr preferRelativeResize="0"/>
          <p:nvPr/>
        </p:nvPicPr>
        <p:blipFill rotWithShape="1">
          <a:blip r:embed="rId5">
            <a:alphaModFix/>
          </a:blip>
          <a:srcRect b="0" l="0" r="0" t="0"/>
          <a:stretch/>
        </p:blipFill>
        <p:spPr>
          <a:xfrm>
            <a:off x="1669225" y="2965475"/>
            <a:ext cx="3576550" cy="1756793"/>
          </a:xfrm>
          <a:prstGeom prst="rect">
            <a:avLst/>
          </a:prstGeom>
          <a:noFill/>
          <a:ln>
            <a:noFill/>
          </a:ln>
        </p:spPr>
      </p:pic>
      <p:pic>
        <p:nvPicPr>
          <p:cNvPr id="445" name="Google Shape;445;g3fa61035ab0_0_166"/>
          <p:cNvPicPr preferRelativeResize="0"/>
          <p:nvPr/>
        </p:nvPicPr>
        <p:blipFill>
          <a:blip r:embed="rId6">
            <a:alphaModFix/>
          </a:blip>
          <a:stretch>
            <a:fillRect/>
          </a:stretch>
        </p:blipFill>
        <p:spPr>
          <a:xfrm>
            <a:off x="6654900" y="2665925"/>
            <a:ext cx="2018275" cy="2056350"/>
          </a:xfrm>
          <a:prstGeom prst="rect">
            <a:avLst/>
          </a:prstGeom>
          <a:noFill/>
          <a:ln cap="flat" cmpd="sng" w="38100">
            <a:solidFill>
              <a:schemeClr val="dk2"/>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49" name="Shape 449"/>
        <p:cNvGrpSpPr/>
        <p:nvPr/>
      </p:nvGrpSpPr>
      <p:grpSpPr>
        <a:xfrm>
          <a:off x="0" y="0"/>
          <a:ext cx="0" cy="0"/>
          <a:chOff x="0" y="0"/>
          <a:chExt cx="0" cy="0"/>
        </a:xfrm>
      </p:grpSpPr>
      <p:pic>
        <p:nvPicPr>
          <p:cNvPr id="450" name="Google Shape;450;g3fa4709eccf_0_140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51" name="Google Shape;451;g3fa4709eccf_0_1401"/>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2" name="Google Shape;452;g3fa4709eccf_0_1401"/>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latin typeface="Delius"/>
                <a:ea typeface="Delius"/>
                <a:cs typeface="Delius"/>
                <a:sym typeface="Delius"/>
              </a:rPr>
              <a:t>Arbor Parent App</a:t>
            </a:r>
            <a:endParaRPr b="1" i="0" sz="3000" u="sng" cap="none" strike="noStrike">
              <a:solidFill>
                <a:srgbClr val="000000"/>
              </a:solidFill>
              <a:latin typeface="Delius"/>
              <a:ea typeface="Delius"/>
              <a:cs typeface="Delius"/>
              <a:sym typeface="Delius"/>
            </a:endParaRPr>
          </a:p>
        </p:txBody>
      </p:sp>
      <p:sp>
        <p:nvSpPr>
          <p:cNvPr id="453" name="Google Shape;453;g3fa4709eccf_0_1401"/>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54" name="Google Shape;454;g3fa4709eccf_0_1401"/>
          <p:cNvPicPr preferRelativeResize="0"/>
          <p:nvPr/>
        </p:nvPicPr>
        <p:blipFill rotWithShape="1">
          <a:blip r:embed="rId4">
            <a:alphaModFix/>
          </a:blip>
          <a:srcRect b="13690" l="15230" r="13963" t="14558"/>
          <a:stretch/>
        </p:blipFill>
        <p:spPr>
          <a:xfrm>
            <a:off x="7117425" y="518775"/>
            <a:ext cx="1055974" cy="1070025"/>
          </a:xfrm>
          <a:prstGeom prst="rect">
            <a:avLst/>
          </a:prstGeom>
          <a:noFill/>
          <a:ln>
            <a:noFill/>
          </a:ln>
        </p:spPr>
      </p:pic>
      <p:sp>
        <p:nvSpPr>
          <p:cNvPr id="455" name="Google Shape;455;g3fa4709eccf_0_1401"/>
          <p:cNvSpPr txBox="1"/>
          <p:nvPr/>
        </p:nvSpPr>
        <p:spPr>
          <a:xfrm>
            <a:off x="1043325" y="1142575"/>
            <a:ext cx="6638700" cy="211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1F1F1F"/>
                </a:solidFill>
                <a:latin typeface="Delius"/>
                <a:ea typeface="Delius"/>
                <a:cs typeface="Delius"/>
                <a:sym typeface="Delius"/>
              </a:rPr>
              <a:t>We are launching the Parent App for Arbor. This will give all parents access to key information such as; attendance, your child’s contact details and allergy and medical information. Consent for trips and photographs will also be able to be accessed.</a:t>
            </a:r>
            <a:endParaRPr sz="1800">
              <a:solidFill>
                <a:srgbClr val="1F1F1F"/>
              </a:solidFill>
              <a:latin typeface="Delius"/>
              <a:ea typeface="Delius"/>
              <a:cs typeface="Delius"/>
              <a:sym typeface="Delius"/>
            </a:endParaRPr>
          </a:p>
          <a:p>
            <a:pPr indent="0" lvl="0" marL="0" rtl="0" algn="l">
              <a:spcBef>
                <a:spcPts val="0"/>
              </a:spcBef>
              <a:spcAft>
                <a:spcPts val="0"/>
              </a:spcAft>
              <a:buNone/>
            </a:pPr>
            <a:r>
              <a:t/>
            </a:r>
            <a:endParaRPr sz="1800">
              <a:solidFill>
                <a:srgbClr val="1F1F1F"/>
              </a:solidFill>
              <a:latin typeface="Delius"/>
              <a:ea typeface="Delius"/>
              <a:cs typeface="Delius"/>
              <a:sym typeface="Delius"/>
            </a:endParaRPr>
          </a:p>
          <a:p>
            <a:pPr indent="0" lvl="0" marL="0" rtl="0" algn="l">
              <a:spcBef>
                <a:spcPts val="0"/>
              </a:spcBef>
              <a:spcAft>
                <a:spcPts val="0"/>
              </a:spcAft>
              <a:buNone/>
            </a:pPr>
            <a:r>
              <a:rPr lang="en" sz="1800">
                <a:solidFill>
                  <a:srgbClr val="1F1F1F"/>
                </a:solidFill>
                <a:latin typeface="Delius"/>
                <a:ea typeface="Delius"/>
                <a:cs typeface="Delius"/>
                <a:sym typeface="Delius"/>
              </a:rPr>
              <a:t>Please check this is accurate when it is launched and amend as necessary if incorrect. Please also speak to teachers if there are any medical and allergy changes.</a:t>
            </a:r>
            <a:endParaRPr sz="1800">
              <a:solidFill>
                <a:srgbClr val="1F1F1F"/>
              </a:solidFill>
              <a:latin typeface="Delius"/>
              <a:ea typeface="Delius"/>
              <a:cs typeface="Delius"/>
              <a:sym typeface="Delius"/>
            </a:endParaRPr>
          </a:p>
          <a:p>
            <a:pPr indent="0" lvl="0" marL="0" rtl="0" algn="l">
              <a:spcBef>
                <a:spcPts val="0"/>
              </a:spcBef>
              <a:spcAft>
                <a:spcPts val="0"/>
              </a:spcAft>
              <a:buNone/>
            </a:pPr>
            <a:r>
              <a:t/>
            </a:r>
            <a:endParaRPr sz="1800">
              <a:solidFill>
                <a:srgbClr val="1F1F1F"/>
              </a:solidFill>
              <a:latin typeface="Delius"/>
              <a:ea typeface="Delius"/>
              <a:cs typeface="Delius"/>
              <a:sym typeface="Delius"/>
            </a:endParaRPr>
          </a:p>
          <a:p>
            <a:pPr indent="0" lvl="0" marL="0" rtl="0" algn="l">
              <a:spcBef>
                <a:spcPts val="0"/>
              </a:spcBef>
              <a:spcAft>
                <a:spcPts val="0"/>
              </a:spcAft>
              <a:buNone/>
            </a:pPr>
            <a:r>
              <a:rPr lang="en" sz="1800">
                <a:solidFill>
                  <a:srgbClr val="1F1F1F"/>
                </a:solidFill>
                <a:latin typeface="Delius"/>
                <a:ea typeface="Delius"/>
                <a:cs typeface="Delius"/>
                <a:sym typeface="Delius"/>
              </a:rPr>
              <a:t>Moving forward all messages and emails are going to be through the app once fully launched. </a:t>
            </a:r>
            <a:endParaRPr sz="1800">
              <a:solidFill>
                <a:srgbClr val="1F1F1F"/>
              </a:solidFill>
              <a:latin typeface="Delius"/>
              <a:ea typeface="Delius"/>
              <a:cs typeface="Delius"/>
              <a:sym typeface="Delius"/>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g3fa4709eccf_0_1189"/>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1" name="Google Shape;461;g3fa4709eccf_0_1189"/>
          <p:cNvSpPr txBox="1"/>
          <p:nvPr>
            <p:ph type="ctrTitle"/>
          </p:nvPr>
        </p:nvSpPr>
        <p:spPr>
          <a:xfrm>
            <a:off x="685800" y="9150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Homework </a:t>
            </a:r>
            <a:endParaRPr i="1">
              <a:solidFill>
                <a:schemeClr val="dk2"/>
              </a:solidFill>
              <a:latin typeface="Delius"/>
              <a:ea typeface="Delius"/>
              <a:cs typeface="Delius"/>
              <a:sym typeface="Delius"/>
            </a:endParaRPr>
          </a:p>
        </p:txBody>
      </p:sp>
      <p:sp>
        <p:nvSpPr>
          <p:cNvPr id="462" name="Google Shape;462;g3fa4709eccf_0_1189"/>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463" name="Google Shape;463;g3fa4709eccf_0_1189"/>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67" name="Shape 467"/>
        <p:cNvGrpSpPr/>
        <p:nvPr/>
      </p:nvGrpSpPr>
      <p:grpSpPr>
        <a:xfrm>
          <a:off x="0" y="0"/>
          <a:ext cx="0" cy="0"/>
          <a:chOff x="0" y="0"/>
          <a:chExt cx="0" cy="0"/>
        </a:xfrm>
      </p:grpSpPr>
      <p:pic>
        <p:nvPicPr>
          <p:cNvPr id="468" name="Google Shape;468;g3fa4709eccf_0_129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69" name="Google Shape;469;g3fa4709eccf_0_1295"/>
          <p:cNvSpPr/>
          <p:nvPr/>
        </p:nvSpPr>
        <p:spPr>
          <a:xfrm>
            <a:off x="519800" y="398225"/>
            <a:ext cx="8350200" cy="4413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0" name="Google Shape;470;g3fa4709eccf_0_1295"/>
          <p:cNvSpPr txBox="1"/>
          <p:nvPr/>
        </p:nvSpPr>
        <p:spPr>
          <a:xfrm>
            <a:off x="1267825" y="3982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Homework</a:t>
            </a:r>
            <a:endParaRPr b="1" i="0" sz="3000" u="sng" cap="none" strike="noStrike">
              <a:solidFill>
                <a:srgbClr val="000000"/>
              </a:solidFill>
              <a:latin typeface="Delius"/>
              <a:ea typeface="Delius"/>
              <a:cs typeface="Delius"/>
              <a:sym typeface="Delius"/>
            </a:endParaRPr>
          </a:p>
        </p:txBody>
      </p:sp>
      <p:sp>
        <p:nvSpPr>
          <p:cNvPr id="471" name="Google Shape;471;g3fa4709eccf_0_1295"/>
          <p:cNvSpPr txBox="1"/>
          <p:nvPr/>
        </p:nvSpPr>
        <p:spPr>
          <a:xfrm>
            <a:off x="834200" y="800650"/>
            <a:ext cx="7922700" cy="4011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1" sz="17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Delius"/>
                <a:ea typeface="Delius"/>
                <a:cs typeface="Delius"/>
                <a:sym typeface="Delius"/>
              </a:rPr>
              <a:t>Spelling</a:t>
            </a:r>
            <a:r>
              <a:rPr b="1" lang="en" sz="1700">
                <a:latin typeface="Delius"/>
                <a:ea typeface="Delius"/>
                <a:cs typeface="Delius"/>
                <a:sym typeface="Delius"/>
              </a:rPr>
              <a:t> activities</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Delius"/>
                <a:ea typeface="Delius"/>
                <a:cs typeface="Delius"/>
                <a:sym typeface="Delius"/>
              </a:rPr>
              <a:t>We practise spellings regularly in class. Children complete a range of activities to consolidate their understanding of spelling patterns and are given opportunities to apply them in their writing. </a:t>
            </a:r>
            <a:r>
              <a:rPr b="1" i="0" lang="en" sz="1700" u="none" cap="none" strike="noStrike">
                <a:solidFill>
                  <a:srgbClr val="000000"/>
                </a:solidFill>
                <a:latin typeface="Delius"/>
                <a:ea typeface="Delius"/>
                <a:cs typeface="Delius"/>
                <a:sym typeface="Delius"/>
              </a:rPr>
              <a:t>Spelling</a:t>
            </a:r>
            <a:r>
              <a:rPr b="1" lang="en" sz="1700">
                <a:latin typeface="Delius"/>
                <a:ea typeface="Delius"/>
                <a:cs typeface="Delius"/>
                <a:sym typeface="Delius"/>
              </a:rPr>
              <a:t> activities </a:t>
            </a:r>
            <a:r>
              <a:rPr b="1" i="0" lang="en" sz="1700" u="none" cap="none" strike="noStrike">
                <a:solidFill>
                  <a:srgbClr val="000000"/>
                </a:solidFill>
                <a:latin typeface="Delius"/>
                <a:ea typeface="Delius"/>
                <a:cs typeface="Delius"/>
                <a:sym typeface="Delius"/>
              </a:rPr>
              <a:t>will be set on Google Classroom. </a:t>
            </a:r>
            <a:endParaRPr b="1"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Delius"/>
                <a:ea typeface="Delius"/>
                <a:cs typeface="Delius"/>
                <a:sym typeface="Delius"/>
              </a:rPr>
              <a:t>Maths</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Delius"/>
                <a:ea typeface="Delius"/>
                <a:cs typeface="Delius"/>
                <a:sym typeface="Delius"/>
              </a:rPr>
              <a:t>Times Tables Rockstars - focusing on multiplication fluency. Children have a lo</a:t>
            </a:r>
            <a:r>
              <a:rPr lang="en" sz="1700">
                <a:latin typeface="Delius"/>
                <a:ea typeface="Delius"/>
                <a:cs typeface="Delius"/>
                <a:sym typeface="Delius"/>
              </a:rPr>
              <a:t>gin for this.</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Delius"/>
                <a:ea typeface="Delius"/>
                <a:cs typeface="Delius"/>
                <a:sym typeface="Delius"/>
              </a:rPr>
              <a:t>Reading </a:t>
            </a:r>
            <a:endParaRPr b="1"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Delius"/>
                <a:ea typeface="Delius"/>
                <a:cs typeface="Delius"/>
                <a:sym typeface="Delius"/>
              </a:rPr>
              <a:t>Reading books will be sent home, we encourage pupils to change their books on Fridays, when they have finished. </a:t>
            </a:r>
            <a:r>
              <a:rPr b="1" lang="en" sz="1700">
                <a:latin typeface="Delius"/>
                <a:ea typeface="Delius"/>
                <a:cs typeface="Delius"/>
                <a:sym typeface="Delius"/>
              </a:rPr>
              <a:t>Reading records will be checked every Friday.</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12"/>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7" name="Google Shape;477;p12"/>
          <p:cNvSpPr txBox="1"/>
          <p:nvPr>
            <p:ph type="ctrTitle"/>
          </p:nvPr>
        </p:nvSpPr>
        <p:spPr>
          <a:xfrm>
            <a:off x="685800" y="5789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Curriculum</a:t>
            </a:r>
            <a:endParaRPr i="1">
              <a:solidFill>
                <a:schemeClr val="dk2"/>
              </a:solidFill>
              <a:latin typeface="Delius"/>
              <a:ea typeface="Delius"/>
              <a:cs typeface="Delius"/>
              <a:sym typeface="Delius"/>
            </a:endParaRPr>
          </a:p>
        </p:txBody>
      </p:sp>
      <p:sp>
        <p:nvSpPr>
          <p:cNvPr id="478" name="Google Shape;478;p1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479" name="Google Shape;479;p12"/>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83" name="Shape 483"/>
        <p:cNvGrpSpPr/>
        <p:nvPr/>
      </p:nvGrpSpPr>
      <p:grpSpPr>
        <a:xfrm>
          <a:off x="0" y="0"/>
          <a:ext cx="0" cy="0"/>
          <a:chOff x="0" y="0"/>
          <a:chExt cx="0" cy="0"/>
        </a:xfrm>
      </p:grpSpPr>
      <p:pic>
        <p:nvPicPr>
          <p:cNvPr id="484" name="Google Shape;484;p1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85" name="Google Shape;485;p14"/>
          <p:cNvSpPr/>
          <p:nvPr/>
        </p:nvSpPr>
        <p:spPr>
          <a:xfrm>
            <a:off x="457200" y="1568756"/>
            <a:ext cx="8229600" cy="716400"/>
          </a:xfrm>
          <a:prstGeom prst="rect">
            <a:avLst/>
          </a:prstGeom>
          <a:gradFill>
            <a:gsLst>
              <a:gs pos="0">
                <a:srgbClr val="DFE9FB"/>
              </a:gs>
              <a:gs pos="100000">
                <a:srgbClr val="6E9BE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chemeClr val="dk1"/>
                </a:solidFill>
                <a:latin typeface="Delius"/>
                <a:ea typeface="Delius"/>
                <a:cs typeface="Delius"/>
                <a:sym typeface="Delius"/>
              </a:rPr>
              <a:t>Language, Literacy and Communication</a:t>
            </a:r>
            <a:endParaRPr b="1" i="0" sz="26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Delius"/>
              <a:ea typeface="Delius"/>
              <a:cs typeface="Delius"/>
              <a:sym typeface="Delius"/>
            </a:endParaRPr>
          </a:p>
        </p:txBody>
      </p:sp>
      <p:sp>
        <p:nvSpPr>
          <p:cNvPr id="486" name="Google Shape;486;p14"/>
          <p:cNvSpPr/>
          <p:nvPr/>
        </p:nvSpPr>
        <p:spPr>
          <a:xfrm>
            <a:off x="457200" y="4206916"/>
            <a:ext cx="2466000" cy="716400"/>
          </a:xfrm>
          <a:prstGeom prst="rect">
            <a:avLst/>
          </a:prstGeom>
          <a:gradFill>
            <a:gsLst>
              <a:gs pos="0">
                <a:srgbClr val="DCECD5"/>
              </a:gs>
              <a:gs pos="100000">
                <a:srgbClr val="93BC81"/>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chemeClr val="dk1"/>
                </a:solidFill>
                <a:latin typeface="Delius"/>
                <a:ea typeface="Delius"/>
                <a:cs typeface="Delius"/>
                <a:sym typeface="Delius"/>
              </a:rPr>
              <a:t>Humanities</a:t>
            </a:r>
            <a:endParaRPr b="0" i="0" sz="1400" u="none" cap="none" strike="noStrike">
              <a:solidFill>
                <a:schemeClr val="dk1"/>
              </a:solidFill>
              <a:latin typeface="Delius"/>
              <a:ea typeface="Delius"/>
              <a:cs typeface="Delius"/>
              <a:sym typeface="Delius"/>
            </a:endParaRPr>
          </a:p>
        </p:txBody>
      </p:sp>
      <p:sp>
        <p:nvSpPr>
          <p:cNvPr id="487" name="Google Shape;487;p14"/>
          <p:cNvSpPr/>
          <p:nvPr/>
        </p:nvSpPr>
        <p:spPr>
          <a:xfrm>
            <a:off x="3279150" y="4206919"/>
            <a:ext cx="2585700" cy="716400"/>
          </a:xfrm>
          <a:prstGeom prst="rect">
            <a:avLst/>
          </a:prstGeom>
          <a:gradFill>
            <a:gsLst>
              <a:gs pos="0">
                <a:srgbClr val="DBD4EB"/>
              </a:gs>
              <a:gs pos="100000">
                <a:srgbClr val="9180BB"/>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chemeClr val="dk1"/>
                </a:solidFill>
                <a:latin typeface="Delius"/>
                <a:ea typeface="Delius"/>
                <a:cs typeface="Delius"/>
                <a:sym typeface="Delius"/>
              </a:rPr>
              <a:t>Expressive Arts</a:t>
            </a:r>
            <a:endParaRPr b="0" i="0" sz="1400" u="none" cap="none" strike="noStrike">
              <a:solidFill>
                <a:schemeClr val="dk1"/>
              </a:solidFill>
              <a:latin typeface="Delius"/>
              <a:ea typeface="Delius"/>
              <a:cs typeface="Delius"/>
              <a:sym typeface="Delius"/>
            </a:endParaRPr>
          </a:p>
        </p:txBody>
      </p:sp>
      <p:sp>
        <p:nvSpPr>
          <p:cNvPr id="488" name="Google Shape;488;p14"/>
          <p:cNvSpPr/>
          <p:nvPr/>
        </p:nvSpPr>
        <p:spPr>
          <a:xfrm>
            <a:off x="6220800" y="4206916"/>
            <a:ext cx="2466000" cy="716400"/>
          </a:xfrm>
          <a:prstGeom prst="rect">
            <a:avLst/>
          </a:prstGeom>
          <a:gradFill>
            <a:gsLst>
              <a:gs pos="0">
                <a:srgbClr val="F5D0D0"/>
              </a:gs>
              <a:gs pos="100000">
                <a:srgbClr val="D96868"/>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chemeClr val="dk1"/>
                </a:solidFill>
                <a:latin typeface="Delius"/>
                <a:ea typeface="Delius"/>
                <a:cs typeface="Delius"/>
                <a:sym typeface="Delius"/>
              </a:rPr>
              <a:t> Science and Technology</a:t>
            </a:r>
            <a:endParaRPr b="0" i="0" sz="1400" u="none" cap="none" strike="noStrike">
              <a:solidFill>
                <a:schemeClr val="dk1"/>
              </a:solidFill>
              <a:latin typeface="Delius"/>
              <a:ea typeface="Delius"/>
              <a:cs typeface="Delius"/>
              <a:sym typeface="Delius"/>
            </a:endParaRPr>
          </a:p>
        </p:txBody>
      </p:sp>
      <p:sp>
        <p:nvSpPr>
          <p:cNvPr id="489" name="Google Shape;489;p14"/>
          <p:cNvSpPr txBox="1"/>
          <p:nvPr/>
        </p:nvSpPr>
        <p:spPr>
          <a:xfrm>
            <a:off x="457200" y="109688"/>
            <a:ext cx="8229600" cy="630600"/>
          </a:xfrm>
          <a:prstGeom prst="rect">
            <a:avLst/>
          </a:prstGeom>
          <a:solidFill>
            <a:srgbClr val="92CCDC"/>
          </a:solidFill>
          <a:ln cap="flat" cmpd="sng" w="25400">
            <a:solidFill>
              <a:srgbClr val="0070C0"/>
            </a:solidFill>
            <a:prstDash val="solid"/>
            <a:round/>
            <a:headEnd len="sm" w="sm" type="none"/>
            <a:tailEnd len="sm" w="sm" type="none"/>
          </a:ln>
        </p:spPr>
        <p:txBody>
          <a:bodyPr anchorCtr="0" anchor="ctr" bIns="0" lIns="0" spcFirstLastPara="1" rIns="0" wrap="square" tIns="0">
            <a:normAutofit/>
          </a:bodyPr>
          <a:lstStyle/>
          <a:p>
            <a:pPr indent="0" lvl="0" marL="0" marR="0" rtl="0" algn="ctr">
              <a:lnSpc>
                <a:spcPct val="90000"/>
              </a:lnSpc>
              <a:spcBef>
                <a:spcPts val="0"/>
              </a:spcBef>
              <a:spcAft>
                <a:spcPts val="0"/>
              </a:spcAft>
              <a:buClr>
                <a:schemeClr val="lt1"/>
              </a:buClr>
              <a:buSzPts val="3600"/>
              <a:buFont typeface="Arial"/>
              <a:buNone/>
            </a:pPr>
            <a:r>
              <a:rPr b="0" i="0" lang="en" sz="3600" u="none" cap="none" strike="noStrike">
                <a:solidFill>
                  <a:schemeClr val="lt1"/>
                </a:solidFill>
                <a:latin typeface="Delius"/>
                <a:ea typeface="Delius"/>
                <a:cs typeface="Delius"/>
                <a:sym typeface="Delius"/>
              </a:rPr>
              <a:t>Example Yearly Overview</a:t>
            </a:r>
            <a:endParaRPr b="0" i="0" sz="3600" u="none" cap="none" strike="noStrike">
              <a:solidFill>
                <a:schemeClr val="lt1"/>
              </a:solidFill>
              <a:latin typeface="Delius"/>
              <a:ea typeface="Delius"/>
              <a:cs typeface="Delius"/>
              <a:sym typeface="Delius"/>
            </a:endParaRPr>
          </a:p>
        </p:txBody>
      </p:sp>
      <p:sp>
        <p:nvSpPr>
          <p:cNvPr id="490" name="Google Shape;490;p14"/>
          <p:cNvSpPr/>
          <p:nvPr/>
        </p:nvSpPr>
        <p:spPr>
          <a:xfrm>
            <a:off x="457200" y="3281925"/>
            <a:ext cx="8229600" cy="716400"/>
          </a:xfrm>
          <a:prstGeom prst="rect">
            <a:avLst/>
          </a:prstGeom>
          <a:gradFill>
            <a:gsLst>
              <a:gs pos="0">
                <a:srgbClr val="FFF6DB"/>
              </a:gs>
              <a:gs pos="100000">
                <a:srgbClr val="FAD25C"/>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chemeClr val="dk1"/>
                </a:solidFill>
                <a:latin typeface="Delius"/>
                <a:ea typeface="Delius"/>
                <a:cs typeface="Delius"/>
                <a:sym typeface="Delius"/>
              </a:rPr>
              <a:t>Health and Wellbeing</a:t>
            </a:r>
            <a:endParaRPr b="1" i="0" sz="26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Delius"/>
              <a:ea typeface="Delius"/>
              <a:cs typeface="Delius"/>
              <a:sym typeface="Delius"/>
            </a:endParaRPr>
          </a:p>
        </p:txBody>
      </p:sp>
      <p:sp>
        <p:nvSpPr>
          <p:cNvPr id="491" name="Google Shape;491;p14"/>
          <p:cNvSpPr/>
          <p:nvPr/>
        </p:nvSpPr>
        <p:spPr>
          <a:xfrm>
            <a:off x="457200" y="2425331"/>
            <a:ext cx="8229600" cy="716400"/>
          </a:xfrm>
          <a:prstGeom prst="rect">
            <a:avLst/>
          </a:prstGeom>
          <a:gradFill>
            <a:gsLst>
              <a:gs pos="0">
                <a:srgbClr val="7DC3D6"/>
              </a:gs>
              <a:gs pos="100000">
                <a:srgbClr val="39839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chemeClr val="dk1"/>
                </a:solidFill>
                <a:latin typeface="Delius"/>
                <a:ea typeface="Delius"/>
                <a:cs typeface="Delius"/>
                <a:sym typeface="Delius"/>
              </a:rPr>
              <a:t>Mathematics and Numeracy</a:t>
            </a:r>
            <a:endParaRPr b="1" i="0" sz="26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Delius"/>
              <a:ea typeface="Delius"/>
              <a:cs typeface="Delius"/>
              <a:sym typeface="Delius"/>
            </a:endParaRPr>
          </a:p>
        </p:txBody>
      </p:sp>
      <p:sp>
        <p:nvSpPr>
          <p:cNvPr id="492" name="Google Shape;492;p14"/>
          <p:cNvSpPr/>
          <p:nvPr/>
        </p:nvSpPr>
        <p:spPr>
          <a:xfrm>
            <a:off x="457200" y="852356"/>
            <a:ext cx="2655900" cy="5556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Autumn Term</a:t>
            </a:r>
            <a:endParaRPr b="0" i="0" sz="2400" u="none" cap="none" strike="noStrike">
              <a:solidFill>
                <a:schemeClr val="dk1"/>
              </a:solidFill>
              <a:latin typeface="Delius"/>
              <a:ea typeface="Delius"/>
              <a:cs typeface="Delius"/>
              <a:sym typeface="Delius"/>
            </a:endParaRPr>
          </a:p>
        </p:txBody>
      </p:sp>
      <p:sp>
        <p:nvSpPr>
          <p:cNvPr id="493" name="Google Shape;493;p14"/>
          <p:cNvSpPr/>
          <p:nvPr/>
        </p:nvSpPr>
        <p:spPr>
          <a:xfrm>
            <a:off x="3138750" y="852356"/>
            <a:ext cx="278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Spring Term</a:t>
            </a:r>
            <a:endParaRPr b="0" i="0" sz="2400" u="none" cap="none" strike="noStrike">
              <a:solidFill>
                <a:schemeClr val="dk1"/>
              </a:solidFill>
              <a:latin typeface="Delius"/>
              <a:ea typeface="Delius"/>
              <a:cs typeface="Delius"/>
              <a:sym typeface="Delius"/>
            </a:endParaRPr>
          </a:p>
        </p:txBody>
      </p:sp>
      <p:sp>
        <p:nvSpPr>
          <p:cNvPr id="494" name="Google Shape;494;p14"/>
          <p:cNvSpPr/>
          <p:nvPr/>
        </p:nvSpPr>
        <p:spPr>
          <a:xfrm>
            <a:off x="5960700" y="852356"/>
            <a:ext cx="272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Summer Term</a:t>
            </a:r>
            <a:endParaRPr b="0" i="0" sz="2400" u="none" cap="none" strike="noStrike">
              <a:solidFill>
                <a:schemeClr val="dk1"/>
              </a:solidFill>
              <a:latin typeface="Delius"/>
              <a:ea typeface="Delius"/>
              <a:cs typeface="Delius"/>
              <a:sym typeface="Delius"/>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pic>
        <p:nvPicPr>
          <p:cNvPr id="499" name="Google Shape;499;g3fa61035ab0_0_316"/>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00" name="Google Shape;500;g3fa61035ab0_0_316"/>
          <p:cNvSpPr/>
          <p:nvPr/>
        </p:nvSpPr>
        <p:spPr>
          <a:xfrm>
            <a:off x="3437875" y="1637850"/>
            <a:ext cx="2216400" cy="11493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100" u="sng" cap="none" strike="noStrike">
                <a:solidFill>
                  <a:schemeClr val="dk1"/>
                </a:solidFill>
                <a:latin typeface="Delius"/>
                <a:ea typeface="Delius"/>
                <a:cs typeface="Delius"/>
                <a:sym typeface="Delius"/>
              </a:rPr>
              <a:t>Year 5 Autumn Term Central Idea: </a:t>
            </a:r>
            <a:endParaRPr b="1" i="0" sz="1100" u="sng"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t/>
            </a:r>
            <a:endParaRPr b="1" i="0" sz="1100" u="sng"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1" i="1" lang="en" sz="1100" u="none" cap="none" strike="noStrike">
                <a:solidFill>
                  <a:schemeClr val="dk1"/>
                </a:solidFill>
                <a:latin typeface="Delius"/>
                <a:ea typeface="Delius"/>
                <a:cs typeface="Delius"/>
                <a:sym typeface="Delius"/>
              </a:rPr>
              <a:t>‘Children worldwide face a variety of challenges and opportunities.’</a:t>
            </a:r>
            <a:endParaRPr b="1" i="1" sz="1100" u="none" cap="none" strike="noStrike">
              <a:solidFill>
                <a:schemeClr val="dk1"/>
              </a:solidFill>
              <a:latin typeface="Delius"/>
              <a:ea typeface="Delius"/>
              <a:cs typeface="Delius"/>
              <a:sym typeface="Delius"/>
            </a:endParaRPr>
          </a:p>
        </p:txBody>
      </p:sp>
      <p:cxnSp>
        <p:nvCxnSpPr>
          <p:cNvPr id="501" name="Google Shape;501;g3fa61035ab0_0_316"/>
          <p:cNvCxnSpPr>
            <a:stCxn id="500" idx="3"/>
            <a:endCxn id="502" idx="1"/>
          </p:cNvCxnSpPr>
          <p:nvPr/>
        </p:nvCxnSpPr>
        <p:spPr>
          <a:xfrm>
            <a:off x="5654275" y="2212500"/>
            <a:ext cx="604500" cy="177300"/>
          </a:xfrm>
          <a:prstGeom prst="straightConnector1">
            <a:avLst/>
          </a:prstGeom>
          <a:noFill/>
          <a:ln cap="flat" cmpd="sng" w="19050">
            <a:solidFill>
              <a:srgbClr val="0B5394"/>
            </a:solidFill>
            <a:prstDash val="solid"/>
            <a:round/>
            <a:headEnd len="sm" w="sm" type="none"/>
            <a:tailEnd len="med" w="med" type="triangle"/>
          </a:ln>
        </p:spPr>
      </p:cxnSp>
      <p:cxnSp>
        <p:nvCxnSpPr>
          <p:cNvPr id="503" name="Google Shape;503;g3fa61035ab0_0_316"/>
          <p:cNvCxnSpPr>
            <a:stCxn id="500" idx="2"/>
            <a:endCxn id="504" idx="0"/>
          </p:cNvCxnSpPr>
          <p:nvPr/>
        </p:nvCxnSpPr>
        <p:spPr>
          <a:xfrm flipH="1">
            <a:off x="4452175" y="2787150"/>
            <a:ext cx="93900" cy="507000"/>
          </a:xfrm>
          <a:prstGeom prst="straightConnector1">
            <a:avLst/>
          </a:prstGeom>
          <a:noFill/>
          <a:ln cap="flat" cmpd="sng" w="19050">
            <a:solidFill>
              <a:srgbClr val="0B5394"/>
            </a:solidFill>
            <a:prstDash val="solid"/>
            <a:round/>
            <a:headEnd len="sm" w="sm" type="none"/>
            <a:tailEnd len="med" w="med" type="triangle"/>
          </a:ln>
        </p:spPr>
      </p:cxnSp>
      <p:cxnSp>
        <p:nvCxnSpPr>
          <p:cNvPr id="505" name="Google Shape;505;g3fa61035ab0_0_316"/>
          <p:cNvCxnSpPr/>
          <p:nvPr/>
        </p:nvCxnSpPr>
        <p:spPr>
          <a:xfrm flipH="1" rot="10800000">
            <a:off x="5654263" y="1499375"/>
            <a:ext cx="667500" cy="261000"/>
          </a:xfrm>
          <a:prstGeom prst="straightConnector1">
            <a:avLst/>
          </a:prstGeom>
          <a:noFill/>
          <a:ln cap="flat" cmpd="sng" w="19050">
            <a:solidFill>
              <a:srgbClr val="0B5394"/>
            </a:solidFill>
            <a:prstDash val="solid"/>
            <a:round/>
            <a:headEnd len="sm" w="sm" type="none"/>
            <a:tailEnd len="med" w="med" type="triangle"/>
          </a:ln>
        </p:spPr>
      </p:cxnSp>
      <p:cxnSp>
        <p:nvCxnSpPr>
          <p:cNvPr id="506" name="Google Shape;506;g3fa61035ab0_0_316"/>
          <p:cNvCxnSpPr>
            <a:stCxn id="500" idx="1"/>
          </p:cNvCxnSpPr>
          <p:nvPr/>
        </p:nvCxnSpPr>
        <p:spPr>
          <a:xfrm flipH="1">
            <a:off x="2945575" y="2212500"/>
            <a:ext cx="492300" cy="261900"/>
          </a:xfrm>
          <a:prstGeom prst="straightConnector1">
            <a:avLst/>
          </a:prstGeom>
          <a:noFill/>
          <a:ln cap="flat" cmpd="sng" w="19050">
            <a:solidFill>
              <a:srgbClr val="0B5394"/>
            </a:solidFill>
            <a:prstDash val="solid"/>
            <a:round/>
            <a:headEnd len="sm" w="sm" type="none"/>
            <a:tailEnd len="med" w="med" type="triangle"/>
          </a:ln>
        </p:spPr>
      </p:cxnSp>
      <p:sp>
        <p:nvSpPr>
          <p:cNvPr id="507" name="Google Shape;507;g3fa61035ab0_0_316"/>
          <p:cNvSpPr/>
          <p:nvPr/>
        </p:nvSpPr>
        <p:spPr>
          <a:xfrm>
            <a:off x="787450" y="264575"/>
            <a:ext cx="2590500" cy="16374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900"/>
              <a:buFont typeface="Arial"/>
              <a:buNone/>
            </a:pPr>
            <a:r>
              <a:rPr b="0" i="0" lang="en" sz="1000" u="none" cap="none" strike="noStrike">
                <a:solidFill>
                  <a:schemeClr val="dk1"/>
                </a:solidFill>
                <a:latin typeface="Delius"/>
                <a:ea typeface="Delius"/>
                <a:cs typeface="Delius"/>
                <a:sym typeface="Delius"/>
              </a:rPr>
              <a:t>L</a:t>
            </a:r>
            <a:r>
              <a:rPr b="1" i="0" lang="en" sz="1000" u="none" cap="none" strike="noStrike">
                <a:solidFill>
                  <a:schemeClr val="dk1"/>
                </a:solidFill>
                <a:latin typeface="Delius"/>
                <a:ea typeface="Delius"/>
                <a:cs typeface="Delius"/>
                <a:sym typeface="Delius"/>
              </a:rPr>
              <a:t>iteracy, Language &amp; Communication:</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b="0" i="0" lang="en" sz="1000" u="none" cap="none" strike="noStrike">
                <a:solidFill>
                  <a:schemeClr val="dk1"/>
                </a:solidFill>
                <a:latin typeface="Delius"/>
                <a:ea typeface="Delius"/>
                <a:cs typeface="Delius"/>
                <a:sym typeface="Delius"/>
              </a:rPr>
              <a:t>Non-chronological report</a:t>
            </a:r>
            <a:endParaRPr b="0" i="0" sz="10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Narrative</a:t>
            </a:r>
            <a:endParaRPr b="0" i="0" sz="10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b="0" i="0" lang="en" sz="1000" u="none" cap="none" strike="noStrike">
                <a:solidFill>
                  <a:schemeClr val="dk1"/>
                </a:solidFill>
                <a:latin typeface="Delius"/>
                <a:ea typeface="Delius"/>
                <a:cs typeface="Delius"/>
                <a:sym typeface="Delius"/>
              </a:rPr>
              <a:t>Biography</a:t>
            </a:r>
            <a:endParaRPr sz="1000">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Digital Advert</a:t>
            </a:r>
            <a:endParaRPr sz="1000">
              <a:solidFill>
                <a:schemeClr val="dk1"/>
              </a:solidFill>
              <a:latin typeface="Delius"/>
              <a:ea typeface="Delius"/>
              <a:cs typeface="Delius"/>
              <a:sym typeface="Delius"/>
            </a:endParaRPr>
          </a:p>
          <a:p>
            <a:pPr indent="-228600" lvl="0" marL="457200" marR="0" rtl="0" algn="l">
              <a:lnSpc>
                <a:spcPct val="100000"/>
              </a:lnSpc>
              <a:spcBef>
                <a:spcPts val="0"/>
              </a:spcBef>
              <a:spcAft>
                <a:spcPts val="0"/>
              </a:spcAft>
              <a:buClr>
                <a:schemeClr val="dk1"/>
              </a:buClr>
              <a:buSzPts val="1000"/>
              <a:buFont typeface="Comfortaa"/>
              <a:buNone/>
            </a:pPr>
            <a:r>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900"/>
              <a:buFont typeface="Arial"/>
              <a:buNone/>
            </a:pPr>
            <a:r>
              <a:rPr b="1" i="0" lang="en" sz="1000" u="none" cap="none" strike="noStrike">
                <a:solidFill>
                  <a:schemeClr val="dk1"/>
                </a:solidFill>
                <a:latin typeface="Delius"/>
                <a:ea typeface="Delius"/>
                <a:cs typeface="Delius"/>
                <a:sym typeface="Delius"/>
              </a:rPr>
              <a:t>Welsh: </a:t>
            </a:r>
            <a:r>
              <a:rPr b="0" i="0" lang="en" sz="1000" u="none" cap="none" strike="noStrike">
                <a:solidFill>
                  <a:schemeClr val="dk1"/>
                </a:solidFill>
                <a:latin typeface="Delius"/>
                <a:ea typeface="Delius"/>
                <a:cs typeface="Delius"/>
                <a:sym typeface="Delius"/>
              </a:rPr>
              <a:t>time and events</a:t>
            </a:r>
            <a:endParaRPr b="0" i="0" sz="1000" u="none" cap="none" strike="noStrike">
              <a:solidFill>
                <a:schemeClr val="dk1"/>
              </a:solidFill>
              <a:latin typeface="Delius"/>
              <a:ea typeface="Delius"/>
              <a:cs typeface="Delius"/>
              <a:sym typeface="Delius"/>
            </a:endParaRPr>
          </a:p>
        </p:txBody>
      </p:sp>
      <p:sp>
        <p:nvSpPr>
          <p:cNvPr id="508" name="Google Shape;508;g3fa61035ab0_0_316"/>
          <p:cNvSpPr/>
          <p:nvPr/>
        </p:nvSpPr>
        <p:spPr>
          <a:xfrm>
            <a:off x="5975875" y="3179460"/>
            <a:ext cx="2462400" cy="1077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br>
              <a:rPr b="1" i="0" lang="en" sz="1000" u="none" cap="none" strike="noStrike">
                <a:solidFill>
                  <a:schemeClr val="dk1"/>
                </a:solidFill>
                <a:latin typeface="Delius"/>
                <a:ea typeface="Delius"/>
                <a:cs typeface="Delius"/>
                <a:sym typeface="Delius"/>
              </a:rPr>
            </a:br>
            <a:r>
              <a:rPr b="1" i="0" lang="en" sz="1000" u="none" cap="none" strike="noStrike">
                <a:solidFill>
                  <a:schemeClr val="dk1"/>
                </a:solidFill>
                <a:latin typeface="Delius"/>
                <a:ea typeface="Delius"/>
                <a:cs typeface="Delius"/>
                <a:sym typeface="Delius"/>
              </a:rPr>
              <a:t>Health &amp; Wellbeing:</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PE - ball games</a:t>
            </a: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Jigsaw </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504" name="Google Shape;504;g3fa61035ab0_0_316"/>
          <p:cNvSpPr/>
          <p:nvPr/>
        </p:nvSpPr>
        <p:spPr>
          <a:xfrm>
            <a:off x="3274850" y="3294150"/>
            <a:ext cx="2354400" cy="9594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Science &amp; Technology:</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 </a:t>
            </a: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Science: Electricity</a:t>
            </a: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Technology: Electrical systems</a:t>
            </a:r>
            <a:endParaRPr b="0" i="0" sz="1000" u="none" cap="none" strike="noStrike">
              <a:solidFill>
                <a:schemeClr val="dk1"/>
              </a:solidFill>
              <a:latin typeface="Delius"/>
              <a:ea typeface="Delius"/>
              <a:cs typeface="Delius"/>
              <a:sym typeface="Delius"/>
            </a:endParaRPr>
          </a:p>
        </p:txBody>
      </p:sp>
      <p:sp>
        <p:nvSpPr>
          <p:cNvPr id="509" name="Google Shape;509;g3fa61035ab0_0_316"/>
          <p:cNvSpPr/>
          <p:nvPr/>
        </p:nvSpPr>
        <p:spPr>
          <a:xfrm>
            <a:off x="337750" y="2164075"/>
            <a:ext cx="2590500" cy="2754600"/>
          </a:xfrm>
          <a:prstGeom prst="roundRect">
            <a:avLst>
              <a:gd fmla="val 16667" name="adj"/>
            </a:avLst>
          </a:prstGeom>
          <a:solidFill>
            <a:srgbClr val="B6D7A8"/>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900"/>
              <a:buFont typeface="Arial"/>
              <a:buNone/>
            </a:pPr>
            <a:r>
              <a:rPr b="1" i="0" lang="en" sz="1000" u="none" cap="none" strike="noStrike">
                <a:solidFill>
                  <a:schemeClr val="dk1"/>
                </a:solidFill>
                <a:latin typeface="Delius"/>
                <a:ea typeface="Delius"/>
                <a:cs typeface="Delius"/>
                <a:sym typeface="Delius"/>
              </a:rPr>
              <a:t>Humanities (Inquiry Description):</a:t>
            </a:r>
            <a:endParaRPr b="0" i="0" sz="1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900"/>
              <a:buFont typeface="Arial"/>
              <a:buNone/>
            </a:pPr>
            <a:r>
              <a:rPr b="1" i="0" lang="en" sz="1000" u="none" cap="none" strike="noStrike">
                <a:solidFill>
                  <a:schemeClr val="dk1"/>
                </a:solidFill>
                <a:latin typeface="Delius"/>
                <a:ea typeface="Delius"/>
                <a:cs typeface="Delius"/>
                <a:sym typeface="Delius"/>
              </a:rPr>
              <a:t> </a:t>
            </a: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Pupils will explore how rights of children changed from the Victorian era to now</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Explore how children's’ rights differ around the world in the present day.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900"/>
              <a:buFont typeface="Arial"/>
              <a:buNone/>
            </a:pPr>
            <a:r>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900"/>
              <a:buFont typeface="Arial"/>
              <a:buNone/>
            </a:pPr>
            <a:r>
              <a:rPr b="1" i="0" lang="en" sz="1000" u="none" cap="none" strike="noStrike">
                <a:solidFill>
                  <a:schemeClr val="dk1"/>
                </a:solidFill>
                <a:latin typeface="Delius"/>
                <a:ea typeface="Delius"/>
                <a:cs typeface="Delius"/>
                <a:sym typeface="Delius"/>
              </a:rPr>
              <a:t>Taking Action:</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They will raise awareness of the rights of the child.</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The will organise a fundraising event to support children locally/globally.</a:t>
            </a:r>
            <a:endParaRPr b="0" i="0" sz="1000" u="none" cap="none" strike="noStrike">
              <a:solidFill>
                <a:schemeClr val="dk1"/>
              </a:solidFill>
              <a:latin typeface="Delius"/>
              <a:ea typeface="Delius"/>
              <a:cs typeface="Delius"/>
              <a:sym typeface="Delius"/>
            </a:endParaRPr>
          </a:p>
        </p:txBody>
      </p:sp>
      <p:sp>
        <p:nvSpPr>
          <p:cNvPr id="510" name="Google Shape;510;g3fa61035ab0_0_316"/>
          <p:cNvSpPr/>
          <p:nvPr/>
        </p:nvSpPr>
        <p:spPr>
          <a:xfrm>
            <a:off x="6258763" y="185955"/>
            <a:ext cx="2590500" cy="14142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Numeracy:</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Place value to 1,000,000 and 2 decimal places</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Addition and Subtraction</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Multiplication and Division</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Money</a:t>
            </a:r>
            <a:endParaRPr b="0" i="0" sz="1400" u="none" cap="none" strike="noStrike">
              <a:solidFill>
                <a:srgbClr val="000000"/>
              </a:solidFill>
              <a:latin typeface="Delius"/>
              <a:ea typeface="Delius"/>
              <a:cs typeface="Delius"/>
              <a:sym typeface="Delius"/>
            </a:endParaRPr>
          </a:p>
        </p:txBody>
      </p:sp>
      <p:sp>
        <p:nvSpPr>
          <p:cNvPr id="502" name="Google Shape;502;g3fa61035ab0_0_316"/>
          <p:cNvSpPr/>
          <p:nvPr/>
        </p:nvSpPr>
        <p:spPr>
          <a:xfrm>
            <a:off x="6258775" y="1971439"/>
            <a:ext cx="2462400" cy="8367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Digital skills:</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Working Together</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Put on Your Thinking Cap</a:t>
            </a:r>
            <a:endParaRPr b="0" i="0" sz="1000" u="none" cap="none" strike="noStrike">
              <a:solidFill>
                <a:schemeClr val="dk1"/>
              </a:solidFill>
              <a:latin typeface="Delius"/>
              <a:ea typeface="Delius"/>
              <a:cs typeface="Delius"/>
              <a:sym typeface="Delius"/>
            </a:endParaRPr>
          </a:p>
        </p:txBody>
      </p:sp>
      <p:cxnSp>
        <p:nvCxnSpPr>
          <p:cNvPr id="511" name="Google Shape;511;g3fa61035ab0_0_316"/>
          <p:cNvCxnSpPr/>
          <p:nvPr/>
        </p:nvCxnSpPr>
        <p:spPr>
          <a:xfrm>
            <a:off x="5612700" y="2737550"/>
            <a:ext cx="508200" cy="472800"/>
          </a:xfrm>
          <a:prstGeom prst="straightConnector1">
            <a:avLst/>
          </a:prstGeom>
          <a:noFill/>
          <a:ln cap="flat" cmpd="sng" w="19050">
            <a:solidFill>
              <a:srgbClr val="0B5394"/>
            </a:solidFill>
            <a:prstDash val="solid"/>
            <a:round/>
            <a:headEnd len="sm" w="sm" type="none"/>
            <a:tailEnd len="med" w="med" type="triangle"/>
          </a:ln>
        </p:spPr>
      </p:cxnSp>
      <p:sp>
        <p:nvSpPr>
          <p:cNvPr id="512" name="Google Shape;512;g3fa61035ab0_0_316"/>
          <p:cNvSpPr/>
          <p:nvPr/>
        </p:nvSpPr>
        <p:spPr>
          <a:xfrm>
            <a:off x="3274850" y="4450800"/>
            <a:ext cx="5163300" cy="4677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highlight>
                <a:srgbClr val="FFFF00"/>
              </a:highlight>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Delius"/>
                <a:ea typeface="Delius"/>
                <a:cs typeface="Delius"/>
                <a:sym typeface="Delius"/>
              </a:rPr>
              <a:t>Trips and Visits: </a:t>
            </a:r>
            <a:r>
              <a:rPr lang="en" sz="1200">
                <a:solidFill>
                  <a:schemeClr val="dk1"/>
                </a:solidFill>
                <a:latin typeface="Delius"/>
                <a:ea typeface="Delius"/>
                <a:cs typeface="Delius"/>
                <a:sym typeface="Delius"/>
              </a:rPr>
              <a:t>Rhondda Heritage Park</a:t>
            </a:r>
            <a:r>
              <a:rPr b="0" i="0" lang="en" sz="1200" u="none" cap="none" strike="noStrike">
                <a:solidFill>
                  <a:schemeClr val="dk1"/>
                </a:solidFill>
                <a:latin typeface="Delius"/>
                <a:ea typeface="Delius"/>
                <a:cs typeface="Delius"/>
                <a:sym typeface="Delius"/>
              </a:rPr>
              <a:t>, Cadbury World, Bethesda</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Delius"/>
              <a:ea typeface="Delius"/>
              <a:cs typeface="Delius"/>
              <a:sym typeface="Delius"/>
            </a:endParaRPr>
          </a:p>
        </p:txBody>
      </p:sp>
      <p:sp>
        <p:nvSpPr>
          <p:cNvPr id="513" name="Google Shape;513;g3fa61035ab0_0_316"/>
          <p:cNvSpPr/>
          <p:nvPr/>
        </p:nvSpPr>
        <p:spPr>
          <a:xfrm>
            <a:off x="3943000" y="275050"/>
            <a:ext cx="1992300" cy="7722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Key concepts:</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Power, equity, change.</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514" name="Google Shape;514;g3fa61035ab0_0_316"/>
          <p:cNvCxnSpPr>
            <a:endCxn id="513" idx="2"/>
          </p:cNvCxnSpPr>
          <p:nvPr/>
        </p:nvCxnSpPr>
        <p:spPr>
          <a:xfrm flipH="1" rot="10800000">
            <a:off x="4836550" y="1047250"/>
            <a:ext cx="102600" cy="591600"/>
          </a:xfrm>
          <a:prstGeom prst="straightConnector1">
            <a:avLst/>
          </a:prstGeom>
          <a:noFill/>
          <a:ln cap="flat" cmpd="sng" w="19050">
            <a:solidFill>
              <a:srgbClr val="0B5394"/>
            </a:solidFill>
            <a:prstDash val="solid"/>
            <a:round/>
            <a:headEnd len="sm" w="sm" type="none"/>
            <a:tailEnd len="med" w="med" type="triangle"/>
          </a:ln>
        </p:spPr>
      </p:cxnSp>
      <p:cxnSp>
        <p:nvCxnSpPr>
          <p:cNvPr id="515" name="Google Shape;515;g3fa61035ab0_0_316"/>
          <p:cNvCxnSpPr/>
          <p:nvPr/>
        </p:nvCxnSpPr>
        <p:spPr>
          <a:xfrm rot="10800000">
            <a:off x="3400750" y="1223850"/>
            <a:ext cx="780000" cy="414000"/>
          </a:xfrm>
          <a:prstGeom prst="straightConnector1">
            <a:avLst/>
          </a:prstGeom>
          <a:noFill/>
          <a:ln cap="flat" cmpd="sng" w="19050">
            <a:solidFill>
              <a:srgbClr val="0B5394"/>
            </a:solidFill>
            <a:prstDash val="solid"/>
            <a:round/>
            <a:headEnd len="sm" w="sm" type="none"/>
            <a:tailEnd len="med" w="med" type="triangle"/>
          </a:ln>
        </p:spPr>
      </p:cxnSp>
      <p:pic>
        <p:nvPicPr>
          <p:cNvPr id="516" name="Google Shape;516;g3fa61035ab0_0_316"/>
          <p:cNvPicPr preferRelativeResize="0"/>
          <p:nvPr/>
        </p:nvPicPr>
        <p:blipFill>
          <a:blip r:embed="rId4">
            <a:alphaModFix/>
          </a:blip>
          <a:stretch>
            <a:fillRect/>
          </a:stretch>
        </p:blipFill>
        <p:spPr>
          <a:xfrm>
            <a:off x="2598350" y="1012500"/>
            <a:ext cx="575246" cy="836700"/>
          </a:xfrm>
          <a:prstGeom prst="rect">
            <a:avLst/>
          </a:prstGeom>
          <a:noFill/>
          <a:ln cap="flat" cmpd="sng" w="19050">
            <a:solidFill>
              <a:schemeClr val="dk1"/>
            </a:solidFill>
            <a:prstDash val="solid"/>
            <a:round/>
            <a:headEnd len="sm" w="sm" type="none"/>
            <a:tailEnd len="sm" w="sm" type="none"/>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pic>
        <p:nvPicPr>
          <p:cNvPr id="521" name="Google Shape;521;g3fa61035ab0_0_488"/>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22" name="Google Shape;522;g3fa61035ab0_0_488"/>
          <p:cNvSpPr/>
          <p:nvPr/>
        </p:nvSpPr>
        <p:spPr>
          <a:xfrm>
            <a:off x="3370725" y="1630800"/>
            <a:ext cx="2517900" cy="12459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sng" cap="none" strike="noStrike">
                <a:solidFill>
                  <a:schemeClr val="dk1"/>
                </a:solidFill>
                <a:latin typeface="Delius"/>
                <a:ea typeface="Delius"/>
                <a:cs typeface="Delius"/>
                <a:sym typeface="Delius"/>
              </a:rPr>
              <a:t>Year 5 Spring Term </a:t>
            </a:r>
            <a:br>
              <a:rPr b="1" i="0" lang="en" sz="1100" u="sng" cap="none" strike="noStrike">
                <a:solidFill>
                  <a:schemeClr val="dk1"/>
                </a:solidFill>
                <a:latin typeface="Delius"/>
                <a:ea typeface="Delius"/>
                <a:cs typeface="Delius"/>
                <a:sym typeface="Delius"/>
              </a:rPr>
            </a:br>
            <a:r>
              <a:rPr b="1" i="0" lang="en" sz="1100" u="sng" cap="none" strike="noStrike">
                <a:solidFill>
                  <a:schemeClr val="dk1"/>
                </a:solidFill>
                <a:latin typeface="Delius"/>
                <a:ea typeface="Delius"/>
                <a:cs typeface="Delius"/>
                <a:sym typeface="Delius"/>
              </a:rPr>
              <a:t>Central Idea: </a:t>
            </a:r>
            <a:br>
              <a:rPr b="1" i="0" lang="en" sz="1000" u="sng" cap="none" strike="noStrike">
                <a:solidFill>
                  <a:schemeClr val="dk1"/>
                </a:solidFill>
                <a:latin typeface="Delius"/>
                <a:ea typeface="Delius"/>
                <a:cs typeface="Delius"/>
                <a:sym typeface="Delius"/>
              </a:rPr>
            </a:br>
            <a:endParaRPr b="0" i="0" sz="14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050"/>
              <a:buFont typeface="Arial"/>
              <a:buNone/>
            </a:pPr>
            <a:r>
              <a:rPr b="1" i="1" lang="en" sz="1050" u="none" cap="none" strike="noStrike">
                <a:solidFill>
                  <a:schemeClr val="dk1"/>
                </a:solidFill>
                <a:latin typeface="Delius"/>
                <a:ea typeface="Delius"/>
                <a:cs typeface="Delius"/>
                <a:sym typeface="Delius"/>
              </a:rPr>
              <a:t>‘Culture is expressed in our local and global community through festivals and celebrations.’,</a:t>
            </a:r>
            <a:r>
              <a:rPr b="1" i="0" lang="en" sz="1050" u="none" cap="none" strike="noStrike">
                <a:solidFill>
                  <a:schemeClr val="dk1"/>
                </a:solidFill>
                <a:latin typeface="Delius"/>
                <a:ea typeface="Delius"/>
                <a:cs typeface="Delius"/>
                <a:sym typeface="Delius"/>
              </a:rPr>
              <a:t>’</a:t>
            </a:r>
            <a:endParaRPr b="0" i="0" sz="1050" u="none" cap="none" strike="noStrike">
              <a:solidFill>
                <a:srgbClr val="000000"/>
              </a:solidFill>
              <a:latin typeface="Delius"/>
              <a:ea typeface="Delius"/>
              <a:cs typeface="Delius"/>
              <a:sym typeface="Delius"/>
            </a:endParaRPr>
          </a:p>
        </p:txBody>
      </p:sp>
      <p:cxnSp>
        <p:nvCxnSpPr>
          <p:cNvPr id="523" name="Google Shape;523;g3fa61035ab0_0_488"/>
          <p:cNvCxnSpPr>
            <a:stCxn id="522" idx="3"/>
          </p:cNvCxnSpPr>
          <p:nvPr/>
        </p:nvCxnSpPr>
        <p:spPr>
          <a:xfrm flipH="1" rot="10800000">
            <a:off x="5888625" y="2178150"/>
            <a:ext cx="569400" cy="75600"/>
          </a:xfrm>
          <a:prstGeom prst="straightConnector1">
            <a:avLst/>
          </a:prstGeom>
          <a:noFill/>
          <a:ln cap="flat" cmpd="sng" w="19050">
            <a:solidFill>
              <a:srgbClr val="0B5394"/>
            </a:solidFill>
            <a:prstDash val="solid"/>
            <a:round/>
            <a:headEnd len="sm" w="sm" type="none"/>
            <a:tailEnd len="med" w="med" type="triangle"/>
          </a:ln>
        </p:spPr>
      </p:cxnSp>
      <p:cxnSp>
        <p:nvCxnSpPr>
          <p:cNvPr id="524" name="Google Shape;524;g3fa61035ab0_0_488"/>
          <p:cNvCxnSpPr>
            <a:stCxn id="522" idx="2"/>
            <a:endCxn id="525" idx="0"/>
          </p:cNvCxnSpPr>
          <p:nvPr/>
        </p:nvCxnSpPr>
        <p:spPr>
          <a:xfrm flipH="1">
            <a:off x="4263975" y="2876700"/>
            <a:ext cx="365700" cy="363300"/>
          </a:xfrm>
          <a:prstGeom prst="straightConnector1">
            <a:avLst/>
          </a:prstGeom>
          <a:noFill/>
          <a:ln cap="flat" cmpd="sng" w="19050">
            <a:solidFill>
              <a:srgbClr val="0B5394"/>
            </a:solidFill>
            <a:prstDash val="solid"/>
            <a:round/>
            <a:headEnd len="sm" w="sm" type="none"/>
            <a:tailEnd len="med" w="med" type="triangle"/>
          </a:ln>
        </p:spPr>
      </p:cxnSp>
      <p:cxnSp>
        <p:nvCxnSpPr>
          <p:cNvPr id="526" name="Google Shape;526;g3fa61035ab0_0_488"/>
          <p:cNvCxnSpPr>
            <a:stCxn id="522" idx="1"/>
          </p:cNvCxnSpPr>
          <p:nvPr/>
        </p:nvCxnSpPr>
        <p:spPr>
          <a:xfrm flipH="1">
            <a:off x="2791125" y="2253750"/>
            <a:ext cx="579600" cy="214500"/>
          </a:xfrm>
          <a:prstGeom prst="straightConnector1">
            <a:avLst/>
          </a:prstGeom>
          <a:noFill/>
          <a:ln cap="flat" cmpd="sng" w="19050">
            <a:solidFill>
              <a:srgbClr val="0B5394"/>
            </a:solidFill>
            <a:prstDash val="solid"/>
            <a:round/>
            <a:headEnd len="sm" w="sm" type="none"/>
            <a:tailEnd len="med" w="med" type="triangle"/>
          </a:ln>
        </p:spPr>
      </p:cxnSp>
      <p:sp>
        <p:nvSpPr>
          <p:cNvPr id="527" name="Google Shape;527;g3fa61035ab0_0_488"/>
          <p:cNvSpPr/>
          <p:nvPr/>
        </p:nvSpPr>
        <p:spPr>
          <a:xfrm>
            <a:off x="606675" y="404175"/>
            <a:ext cx="2921100" cy="13068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L</a:t>
            </a:r>
            <a:r>
              <a:rPr b="1" i="0" lang="en" sz="1000" u="none" cap="none" strike="noStrike">
                <a:solidFill>
                  <a:schemeClr val="dk1"/>
                </a:solidFill>
                <a:latin typeface="Delius"/>
                <a:ea typeface="Delius"/>
                <a:cs typeface="Delius"/>
                <a:sym typeface="Delius"/>
              </a:rPr>
              <a:t>iteracy, Language &amp; Communication:</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b="0" i="0" lang="en" sz="1000" u="none" cap="none" strike="noStrike">
                <a:solidFill>
                  <a:schemeClr val="dk1"/>
                </a:solidFill>
                <a:latin typeface="Delius"/>
                <a:ea typeface="Delius"/>
                <a:cs typeface="Delius"/>
                <a:sym typeface="Delius"/>
              </a:rPr>
              <a:t>Cultural story</a:t>
            </a: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b="0" i="0" lang="en" sz="1000" u="none" cap="none" strike="noStrike">
                <a:solidFill>
                  <a:schemeClr val="dk1"/>
                </a:solidFill>
                <a:latin typeface="Delius"/>
                <a:ea typeface="Delius"/>
                <a:cs typeface="Delius"/>
                <a:sym typeface="Delius"/>
              </a:rPr>
              <a:t>Poetry</a:t>
            </a: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Explanation Text</a:t>
            </a: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Balanced Argument</a:t>
            </a:r>
            <a:endParaRPr b="0" i="0" sz="1400" u="none" cap="none" strike="noStrike">
              <a:solidFill>
                <a:srgbClr val="000000"/>
              </a:solidFill>
              <a:latin typeface="Delius"/>
              <a:ea typeface="Delius"/>
              <a:cs typeface="Delius"/>
              <a:sym typeface="Delius"/>
            </a:endParaRPr>
          </a:p>
          <a:p>
            <a:pPr indent="-228600" lvl="0" marL="457200" marR="0" rtl="0" algn="l">
              <a:lnSpc>
                <a:spcPct val="100000"/>
              </a:lnSpc>
              <a:spcBef>
                <a:spcPts val="0"/>
              </a:spcBef>
              <a:spcAft>
                <a:spcPts val="0"/>
              </a:spcAft>
              <a:buClr>
                <a:schemeClr val="dk1"/>
              </a:buClr>
              <a:buSzPts val="1000"/>
              <a:buFont typeface="Comfortaa"/>
              <a:buNone/>
            </a:pPr>
            <a:r>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Welsh: </a:t>
            </a:r>
            <a:r>
              <a:rPr b="0" i="0" lang="en" sz="1000" u="none" cap="none" strike="noStrike">
                <a:solidFill>
                  <a:schemeClr val="dk1"/>
                </a:solidFill>
                <a:latin typeface="Delius"/>
                <a:ea typeface="Delius"/>
                <a:cs typeface="Delius"/>
                <a:sym typeface="Delius"/>
              </a:rPr>
              <a:t>interests and hobbies</a:t>
            </a:r>
            <a:endParaRPr b="1" i="0" sz="1000" u="none" cap="none" strike="noStrike">
              <a:solidFill>
                <a:schemeClr val="dk1"/>
              </a:solidFill>
              <a:latin typeface="Delius"/>
              <a:ea typeface="Delius"/>
              <a:cs typeface="Delius"/>
              <a:sym typeface="Delius"/>
            </a:endParaRPr>
          </a:p>
        </p:txBody>
      </p:sp>
      <p:sp>
        <p:nvSpPr>
          <p:cNvPr id="528" name="Google Shape;528;g3fa61035ab0_0_488"/>
          <p:cNvSpPr/>
          <p:nvPr/>
        </p:nvSpPr>
        <p:spPr>
          <a:xfrm>
            <a:off x="6020000" y="3278800"/>
            <a:ext cx="2829900" cy="9201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000" u="none" cap="none" strike="noStrike">
                <a:solidFill>
                  <a:schemeClr val="dk1"/>
                </a:solidFill>
                <a:latin typeface="Delius"/>
                <a:ea typeface="Delius"/>
                <a:cs typeface="Delius"/>
                <a:sym typeface="Delius"/>
              </a:rPr>
              <a:t>Health &amp; Wellbeing:</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Jigsaw</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PE – Invasion games and dance</a:t>
            </a:r>
            <a:endParaRPr b="0" i="0" sz="1000" u="none" cap="none" strike="noStrike">
              <a:solidFill>
                <a:schemeClr val="dk1"/>
              </a:solidFill>
              <a:latin typeface="Delius"/>
              <a:ea typeface="Delius"/>
              <a:cs typeface="Delius"/>
              <a:sym typeface="Delius"/>
            </a:endParaRPr>
          </a:p>
        </p:txBody>
      </p:sp>
      <p:sp>
        <p:nvSpPr>
          <p:cNvPr id="525" name="Google Shape;525;g3fa61035ab0_0_488"/>
          <p:cNvSpPr/>
          <p:nvPr/>
        </p:nvSpPr>
        <p:spPr>
          <a:xfrm>
            <a:off x="3155750" y="3240099"/>
            <a:ext cx="22164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br>
              <a:rPr b="1" i="0" lang="en" sz="1000" u="none" cap="none" strike="noStrike">
                <a:solidFill>
                  <a:schemeClr val="dk1"/>
                </a:solidFill>
                <a:latin typeface="Delius"/>
                <a:ea typeface="Delius"/>
                <a:cs typeface="Delius"/>
                <a:sym typeface="Delius"/>
              </a:rPr>
            </a:br>
            <a:r>
              <a:rPr b="1" i="0" lang="en" sz="1000" u="none" cap="none" strike="noStrike">
                <a:solidFill>
                  <a:schemeClr val="dk1"/>
                </a:solidFill>
                <a:latin typeface="Delius"/>
                <a:ea typeface="Delius"/>
                <a:cs typeface="Delius"/>
                <a:sym typeface="Delius"/>
              </a:rPr>
              <a:t>Science &amp; Technology:</a:t>
            </a:r>
            <a:endParaRPr b="0" i="0" sz="1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50"/>
              <a:buFont typeface="Arial"/>
              <a:buNone/>
            </a:pPr>
            <a:r>
              <a:t/>
            </a: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Science: states of matter.</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29" name="Google Shape;529;g3fa61035ab0_0_488"/>
          <p:cNvSpPr/>
          <p:nvPr/>
        </p:nvSpPr>
        <p:spPr>
          <a:xfrm>
            <a:off x="245600" y="1878325"/>
            <a:ext cx="2649600" cy="3008700"/>
          </a:xfrm>
          <a:prstGeom prst="roundRect">
            <a:avLst>
              <a:gd fmla="val 16667" name="adj"/>
            </a:avLst>
          </a:prstGeom>
          <a:solidFill>
            <a:srgbClr val="B6D7A8"/>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br>
              <a:rPr b="1" i="0" lang="en" sz="1000" u="none" cap="none" strike="noStrike">
                <a:solidFill>
                  <a:schemeClr val="dk1"/>
                </a:solidFill>
                <a:latin typeface="Comfortaa"/>
                <a:ea typeface="Comfortaa"/>
                <a:cs typeface="Comfortaa"/>
                <a:sym typeface="Comfortaa"/>
              </a:rPr>
            </a:br>
            <a:br>
              <a:rPr b="1" i="0" lang="en" sz="1000" u="none" cap="none" strike="noStrike">
                <a:solidFill>
                  <a:schemeClr val="dk1"/>
                </a:solidFill>
                <a:latin typeface="Delius"/>
                <a:ea typeface="Delius"/>
                <a:cs typeface="Delius"/>
                <a:sym typeface="Delius"/>
              </a:rPr>
            </a:br>
            <a:br>
              <a:rPr b="1" i="0" lang="en" sz="1000" u="none" cap="none" strike="noStrike">
                <a:solidFill>
                  <a:schemeClr val="dk1"/>
                </a:solidFill>
                <a:latin typeface="Delius"/>
                <a:ea typeface="Delius"/>
                <a:cs typeface="Delius"/>
                <a:sym typeface="Delius"/>
              </a:rPr>
            </a:br>
            <a:r>
              <a:rPr b="1" i="0" lang="en" sz="1000" u="none" cap="none" strike="noStrike">
                <a:solidFill>
                  <a:schemeClr val="dk1"/>
                </a:solidFill>
                <a:latin typeface="Delius"/>
                <a:ea typeface="Delius"/>
                <a:cs typeface="Delius"/>
                <a:sym typeface="Delius"/>
              </a:rPr>
              <a:t>Expressive Arts</a:t>
            </a:r>
            <a:r>
              <a:rPr b="0" i="0" lang="en" sz="1400" u="none" cap="none" strike="noStrike">
                <a:solidFill>
                  <a:srgbClr val="000000"/>
                </a:solidFill>
                <a:latin typeface="Delius"/>
                <a:ea typeface="Delius"/>
                <a:cs typeface="Delius"/>
                <a:sym typeface="Delius"/>
              </a:rPr>
              <a:t> (</a:t>
            </a:r>
            <a:r>
              <a:rPr b="1" i="0" lang="en" sz="1000" u="none" cap="none" strike="noStrike">
                <a:solidFill>
                  <a:schemeClr val="dk1"/>
                </a:solidFill>
                <a:latin typeface="Delius"/>
                <a:ea typeface="Delius"/>
                <a:cs typeface="Delius"/>
                <a:sym typeface="Delius"/>
              </a:rPr>
              <a:t>Inquiry Description):</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Pupils will explore diversity, cultures and festivals from around the world. </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They will explore how literature, art, dance and music is linked to culture and identity.</a:t>
            </a:r>
            <a:br>
              <a:rPr b="0" i="0" lang="en" sz="1000" u="none" cap="none" strike="noStrike">
                <a:solidFill>
                  <a:schemeClr val="dk1"/>
                </a:solidFill>
                <a:latin typeface="Delius"/>
                <a:ea typeface="Delius"/>
                <a:cs typeface="Delius"/>
                <a:sym typeface="Delius"/>
              </a:rPr>
            </a:b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Taking Action: </a:t>
            </a:r>
            <a:br>
              <a:rPr b="0" i="0" lang="en" sz="1000" u="none" cap="none" strike="noStrike">
                <a:solidFill>
                  <a:schemeClr val="dk1"/>
                </a:solidFill>
                <a:latin typeface="Delius"/>
                <a:ea typeface="Delius"/>
                <a:cs typeface="Delius"/>
                <a:sym typeface="Delius"/>
              </a:rPr>
            </a:b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They will create their own music, art and dance pieces to showcase their emotions and identity.</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30" name="Google Shape;530;g3fa61035ab0_0_488"/>
          <p:cNvSpPr/>
          <p:nvPr/>
        </p:nvSpPr>
        <p:spPr>
          <a:xfrm>
            <a:off x="6079700" y="369100"/>
            <a:ext cx="27105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Numeracy:</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Perimeter and area</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Fractions</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Decimals</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000" u="none" cap="none" strike="noStrike">
                <a:solidFill>
                  <a:schemeClr val="dk1"/>
                </a:solidFill>
                <a:latin typeface="Delius"/>
                <a:ea typeface="Delius"/>
                <a:cs typeface="Delius"/>
                <a:sym typeface="Delius"/>
              </a:rPr>
              <a:t>Percentages</a:t>
            </a:r>
            <a:endParaRPr b="0" i="0" sz="1000" u="none" cap="none" strike="noStrike">
              <a:solidFill>
                <a:schemeClr val="dk1"/>
              </a:solidFill>
              <a:latin typeface="Delius"/>
              <a:ea typeface="Delius"/>
              <a:cs typeface="Delius"/>
              <a:sym typeface="Delius"/>
            </a:endParaRPr>
          </a:p>
        </p:txBody>
      </p:sp>
      <p:sp>
        <p:nvSpPr>
          <p:cNvPr id="531" name="Google Shape;531;g3fa61035ab0_0_488"/>
          <p:cNvSpPr/>
          <p:nvPr/>
        </p:nvSpPr>
        <p:spPr>
          <a:xfrm>
            <a:off x="6480450" y="1804074"/>
            <a:ext cx="2462400" cy="9975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r>
              <a:rPr b="1" i="0" lang="en" sz="1000" u="none" cap="none" strike="noStrike">
                <a:solidFill>
                  <a:schemeClr val="dk1"/>
                </a:solidFill>
                <a:latin typeface="Delius"/>
                <a:ea typeface="Delius"/>
                <a:cs typeface="Delius"/>
                <a:sym typeface="Delius"/>
              </a:rPr>
              <a:t>Digital Skills:</a:t>
            </a:r>
            <a:br>
              <a:rPr b="1" i="0" lang="en" sz="1050" u="none" cap="none" strike="noStrike">
                <a:solidFill>
                  <a:schemeClr val="dk1"/>
                </a:solidFill>
                <a:latin typeface="Delius"/>
                <a:ea typeface="Delius"/>
                <a:cs typeface="Delius"/>
                <a:sym typeface="Delius"/>
              </a:rPr>
            </a:b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It’s Good to Talk</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Let’s Create</a:t>
            </a:r>
            <a:endParaRPr b="0" i="0" sz="1000" u="none" cap="none" strike="noStrike">
              <a:solidFill>
                <a:schemeClr val="dk1"/>
              </a:solidFill>
              <a:latin typeface="Delius"/>
              <a:ea typeface="Delius"/>
              <a:cs typeface="Delius"/>
              <a:sym typeface="Delius"/>
            </a:endParaRPr>
          </a:p>
        </p:txBody>
      </p:sp>
      <p:cxnSp>
        <p:nvCxnSpPr>
          <p:cNvPr id="532" name="Google Shape;532;g3fa61035ab0_0_488"/>
          <p:cNvCxnSpPr/>
          <p:nvPr/>
        </p:nvCxnSpPr>
        <p:spPr>
          <a:xfrm>
            <a:off x="5885025" y="2758325"/>
            <a:ext cx="297600" cy="495900"/>
          </a:xfrm>
          <a:prstGeom prst="straightConnector1">
            <a:avLst/>
          </a:prstGeom>
          <a:noFill/>
          <a:ln cap="flat" cmpd="sng" w="19050">
            <a:solidFill>
              <a:srgbClr val="0B5394"/>
            </a:solidFill>
            <a:prstDash val="solid"/>
            <a:round/>
            <a:headEnd len="sm" w="sm" type="none"/>
            <a:tailEnd len="med" w="med" type="triangle"/>
          </a:ln>
        </p:spPr>
      </p:cxnSp>
      <p:sp>
        <p:nvSpPr>
          <p:cNvPr id="533" name="Google Shape;533;g3fa61035ab0_0_488"/>
          <p:cNvSpPr/>
          <p:nvPr/>
        </p:nvSpPr>
        <p:spPr>
          <a:xfrm>
            <a:off x="3249525" y="4494150"/>
            <a:ext cx="5476800" cy="393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Delius"/>
                <a:ea typeface="Delius"/>
                <a:cs typeface="Delius"/>
                <a:sym typeface="Delius"/>
              </a:rPr>
              <a:t>Other Experiences: </a:t>
            </a:r>
            <a:r>
              <a:rPr b="0" i="0" lang="en" sz="1200" u="none" cap="none" strike="noStrike">
                <a:solidFill>
                  <a:schemeClr val="dk1"/>
                </a:solidFill>
                <a:latin typeface="Delius"/>
                <a:ea typeface="Delius"/>
                <a:cs typeface="Delius"/>
                <a:sym typeface="Delius"/>
              </a:rPr>
              <a:t>Eisteddfod celebrations, arts </a:t>
            </a:r>
            <a:r>
              <a:rPr b="0" i="0" lang="en" sz="1200" u="none" cap="none" strike="noStrike">
                <a:solidFill>
                  <a:schemeClr val="dk1"/>
                </a:solidFill>
                <a:latin typeface="Delius"/>
                <a:ea typeface="Delius"/>
                <a:cs typeface="Delius"/>
                <a:sym typeface="Delius"/>
                <a:extLst>
                  <a:ext uri="http://customooxmlschemas.google.com/">
                    <go:slidesCustomData xmlns:go="http://customooxmlschemas.google.com/" textRoundtripDataId="0"/>
                  </a:ext>
                </a:extLst>
              </a:rPr>
              <a:t>workshops</a:t>
            </a:r>
            <a:r>
              <a:rPr b="0" i="0" lang="en" sz="1200" u="none" cap="none" strike="noStrike">
                <a:solidFill>
                  <a:schemeClr val="dk1"/>
                </a:solidFill>
                <a:latin typeface="Delius"/>
                <a:ea typeface="Delius"/>
                <a:cs typeface="Delius"/>
                <a:sym typeface="Delius"/>
              </a:rPr>
              <a:t>, dance workshops, STEM workshops.</a:t>
            </a:r>
            <a:endParaRPr b="1" i="0" sz="1400" u="none" cap="none" strike="noStrike">
              <a:solidFill>
                <a:schemeClr val="dk1"/>
              </a:solidFill>
              <a:latin typeface="Delius"/>
              <a:ea typeface="Delius"/>
              <a:cs typeface="Delius"/>
              <a:sym typeface="Delius"/>
            </a:endParaRPr>
          </a:p>
        </p:txBody>
      </p:sp>
      <p:sp>
        <p:nvSpPr>
          <p:cNvPr id="534" name="Google Shape;534;g3fa61035ab0_0_488"/>
          <p:cNvSpPr/>
          <p:nvPr/>
        </p:nvSpPr>
        <p:spPr>
          <a:xfrm>
            <a:off x="3896263" y="157300"/>
            <a:ext cx="1992300" cy="9951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Key concepts:</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000" u="none" cap="none" strike="noStrike">
                <a:solidFill>
                  <a:schemeClr val="dk1"/>
                </a:solidFill>
                <a:latin typeface="Delius"/>
                <a:ea typeface="Delius"/>
                <a:cs typeface="Delius"/>
                <a:sym typeface="Delius"/>
              </a:rPr>
              <a:t>Identity, community, belonging</a:t>
            </a:r>
            <a:endParaRPr b="0" i="0" sz="1000" u="none" cap="none" strike="noStrike">
              <a:solidFill>
                <a:schemeClr val="dk1"/>
              </a:solidFill>
              <a:latin typeface="Delius"/>
              <a:ea typeface="Delius"/>
              <a:cs typeface="Delius"/>
              <a:sym typeface="Delius"/>
            </a:endParaRPr>
          </a:p>
        </p:txBody>
      </p:sp>
      <p:cxnSp>
        <p:nvCxnSpPr>
          <p:cNvPr id="535" name="Google Shape;535;g3fa61035ab0_0_488"/>
          <p:cNvCxnSpPr>
            <a:stCxn id="522" idx="0"/>
            <a:endCxn id="534" idx="2"/>
          </p:cNvCxnSpPr>
          <p:nvPr/>
        </p:nvCxnSpPr>
        <p:spPr>
          <a:xfrm flipH="1" rot="10800000">
            <a:off x="4629675" y="1152300"/>
            <a:ext cx="262800" cy="478500"/>
          </a:xfrm>
          <a:prstGeom prst="straightConnector1">
            <a:avLst/>
          </a:prstGeom>
          <a:noFill/>
          <a:ln cap="flat" cmpd="sng" w="19050">
            <a:solidFill>
              <a:srgbClr val="0B5394"/>
            </a:solidFill>
            <a:prstDash val="solid"/>
            <a:round/>
            <a:headEnd len="sm" w="sm" type="none"/>
            <a:tailEnd len="med" w="med" type="triangle"/>
          </a:ln>
        </p:spPr>
      </p:cxnSp>
      <p:cxnSp>
        <p:nvCxnSpPr>
          <p:cNvPr id="536" name="Google Shape;536;g3fa61035ab0_0_488"/>
          <p:cNvCxnSpPr/>
          <p:nvPr/>
        </p:nvCxnSpPr>
        <p:spPr>
          <a:xfrm flipH="1" rot="10800000">
            <a:off x="5591525" y="1354575"/>
            <a:ext cx="538200" cy="356400"/>
          </a:xfrm>
          <a:prstGeom prst="straightConnector1">
            <a:avLst/>
          </a:prstGeom>
          <a:noFill/>
          <a:ln cap="flat" cmpd="sng" w="19050">
            <a:solidFill>
              <a:srgbClr val="0B5394"/>
            </a:solidFill>
            <a:prstDash val="solid"/>
            <a:round/>
            <a:headEnd len="sm" w="sm" type="none"/>
            <a:tailEnd len="med" w="med" type="triangle"/>
          </a:ln>
        </p:spPr>
      </p:cxnSp>
      <p:cxnSp>
        <p:nvCxnSpPr>
          <p:cNvPr id="537" name="Google Shape;537;g3fa61035ab0_0_488"/>
          <p:cNvCxnSpPr/>
          <p:nvPr/>
        </p:nvCxnSpPr>
        <p:spPr>
          <a:xfrm rot="10800000">
            <a:off x="3538425" y="1403975"/>
            <a:ext cx="563400" cy="201000"/>
          </a:xfrm>
          <a:prstGeom prst="straightConnector1">
            <a:avLst/>
          </a:prstGeom>
          <a:noFill/>
          <a:ln cap="flat" cmpd="sng" w="19050">
            <a:solidFill>
              <a:srgbClr val="0B5394"/>
            </a:solidFill>
            <a:prstDash val="solid"/>
            <a:round/>
            <a:headEnd len="sm" w="sm" type="none"/>
            <a:tailEnd len="med" w="med" type="triangle"/>
          </a:ln>
        </p:spPr>
      </p:cxnSp>
      <p:pic>
        <p:nvPicPr>
          <p:cNvPr id="538" name="Google Shape;538;g3fa61035ab0_0_488"/>
          <p:cNvPicPr preferRelativeResize="0"/>
          <p:nvPr/>
        </p:nvPicPr>
        <p:blipFill>
          <a:blip r:embed="rId4">
            <a:alphaModFix/>
          </a:blip>
          <a:stretch>
            <a:fillRect/>
          </a:stretch>
        </p:blipFill>
        <p:spPr>
          <a:xfrm>
            <a:off x="2598675" y="825475"/>
            <a:ext cx="706975" cy="70697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id="543" name="Google Shape;543;g3fa61035ab0_0_509"/>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44" name="Google Shape;544;g3fa61035ab0_0_509"/>
          <p:cNvSpPr/>
          <p:nvPr/>
        </p:nvSpPr>
        <p:spPr>
          <a:xfrm>
            <a:off x="3546500" y="1817700"/>
            <a:ext cx="2216400" cy="10950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sng" cap="none" strike="noStrike">
                <a:solidFill>
                  <a:schemeClr val="dk1"/>
                </a:solidFill>
                <a:latin typeface="Delius"/>
                <a:ea typeface="Delius"/>
                <a:cs typeface="Delius"/>
                <a:sym typeface="Delius"/>
              </a:rPr>
              <a:t>Year 5 Summer Term Central Idea: </a:t>
            </a:r>
            <a:endParaRPr b="1" i="0" sz="1100" u="sng"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100"/>
              <a:buFont typeface="Arial"/>
              <a:buNone/>
            </a:pPr>
            <a:r>
              <a:t/>
            </a:r>
            <a:endParaRPr b="1" i="0" sz="1100" u="sng"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100"/>
              <a:buFont typeface="Arial"/>
              <a:buNone/>
            </a:pPr>
            <a:r>
              <a:rPr b="1" i="1" lang="en" sz="1100" u="none" cap="none" strike="noStrike">
                <a:solidFill>
                  <a:schemeClr val="dk1"/>
                </a:solidFill>
                <a:latin typeface="Delius"/>
                <a:ea typeface="Delius"/>
                <a:cs typeface="Delius"/>
                <a:sym typeface="Delius"/>
              </a:rPr>
              <a:t>‘’Plants and animals lie and survive in diverse environments’</a:t>
            </a:r>
            <a:endParaRPr b="0" i="1" sz="1400" u="none" cap="none" strike="noStrike">
              <a:solidFill>
                <a:srgbClr val="000000"/>
              </a:solidFill>
              <a:latin typeface="Delius"/>
              <a:ea typeface="Delius"/>
              <a:cs typeface="Delius"/>
              <a:sym typeface="Delius"/>
            </a:endParaRPr>
          </a:p>
        </p:txBody>
      </p:sp>
      <p:cxnSp>
        <p:nvCxnSpPr>
          <p:cNvPr id="545" name="Google Shape;545;g3fa61035ab0_0_509"/>
          <p:cNvCxnSpPr>
            <a:endCxn id="546" idx="1"/>
          </p:cNvCxnSpPr>
          <p:nvPr/>
        </p:nvCxnSpPr>
        <p:spPr>
          <a:xfrm>
            <a:off x="5762925" y="2292900"/>
            <a:ext cx="623100" cy="72300"/>
          </a:xfrm>
          <a:prstGeom prst="straightConnector1">
            <a:avLst/>
          </a:prstGeom>
          <a:noFill/>
          <a:ln cap="flat" cmpd="sng" w="19050">
            <a:solidFill>
              <a:srgbClr val="0B5394"/>
            </a:solidFill>
            <a:prstDash val="solid"/>
            <a:round/>
            <a:headEnd len="sm" w="sm" type="none"/>
            <a:tailEnd len="med" w="med" type="triangle"/>
          </a:ln>
        </p:spPr>
      </p:cxnSp>
      <p:cxnSp>
        <p:nvCxnSpPr>
          <p:cNvPr id="547" name="Google Shape;547;g3fa61035ab0_0_509"/>
          <p:cNvCxnSpPr>
            <a:stCxn id="544" idx="2"/>
            <a:endCxn id="548" idx="0"/>
          </p:cNvCxnSpPr>
          <p:nvPr/>
        </p:nvCxnSpPr>
        <p:spPr>
          <a:xfrm flipH="1">
            <a:off x="4528700" y="2912700"/>
            <a:ext cx="126000" cy="336900"/>
          </a:xfrm>
          <a:prstGeom prst="straightConnector1">
            <a:avLst/>
          </a:prstGeom>
          <a:noFill/>
          <a:ln cap="flat" cmpd="sng" w="19050">
            <a:solidFill>
              <a:srgbClr val="0B5394"/>
            </a:solidFill>
            <a:prstDash val="solid"/>
            <a:round/>
            <a:headEnd len="sm" w="sm" type="none"/>
            <a:tailEnd len="med" w="med" type="triangle"/>
          </a:ln>
        </p:spPr>
      </p:cxnSp>
      <p:cxnSp>
        <p:nvCxnSpPr>
          <p:cNvPr id="549" name="Google Shape;549;g3fa61035ab0_0_509"/>
          <p:cNvCxnSpPr/>
          <p:nvPr/>
        </p:nvCxnSpPr>
        <p:spPr>
          <a:xfrm flipH="1" rot="10800000">
            <a:off x="5676463" y="1511538"/>
            <a:ext cx="406800" cy="347100"/>
          </a:xfrm>
          <a:prstGeom prst="straightConnector1">
            <a:avLst/>
          </a:prstGeom>
          <a:noFill/>
          <a:ln cap="flat" cmpd="sng" w="19050">
            <a:solidFill>
              <a:srgbClr val="0B5394"/>
            </a:solidFill>
            <a:prstDash val="solid"/>
            <a:round/>
            <a:headEnd len="sm" w="sm" type="none"/>
            <a:tailEnd len="med" w="med" type="triangle"/>
          </a:ln>
        </p:spPr>
      </p:cxnSp>
      <p:cxnSp>
        <p:nvCxnSpPr>
          <p:cNvPr id="550" name="Google Shape;550;g3fa61035ab0_0_509"/>
          <p:cNvCxnSpPr>
            <a:stCxn id="544" idx="1"/>
          </p:cNvCxnSpPr>
          <p:nvPr/>
        </p:nvCxnSpPr>
        <p:spPr>
          <a:xfrm flipH="1">
            <a:off x="2923400" y="2365200"/>
            <a:ext cx="623100" cy="238200"/>
          </a:xfrm>
          <a:prstGeom prst="straightConnector1">
            <a:avLst/>
          </a:prstGeom>
          <a:noFill/>
          <a:ln cap="flat" cmpd="sng" w="19050">
            <a:solidFill>
              <a:srgbClr val="0B5394"/>
            </a:solidFill>
            <a:prstDash val="solid"/>
            <a:round/>
            <a:headEnd len="sm" w="sm" type="none"/>
            <a:tailEnd len="med" w="med" type="triangle"/>
          </a:ln>
        </p:spPr>
      </p:cxnSp>
      <p:sp>
        <p:nvSpPr>
          <p:cNvPr id="551" name="Google Shape;551;g3fa61035ab0_0_509"/>
          <p:cNvSpPr/>
          <p:nvPr/>
        </p:nvSpPr>
        <p:spPr>
          <a:xfrm>
            <a:off x="706975" y="341350"/>
            <a:ext cx="30156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L</a:t>
            </a:r>
            <a:r>
              <a:rPr b="1" i="0" lang="en" sz="1000" u="none" cap="none" strike="noStrike">
                <a:solidFill>
                  <a:schemeClr val="dk1"/>
                </a:solidFill>
                <a:latin typeface="Delius"/>
                <a:ea typeface="Delius"/>
                <a:cs typeface="Delius"/>
                <a:sym typeface="Delius"/>
              </a:rPr>
              <a:t>iteracy, Language &amp; Communication:</a:t>
            </a:r>
            <a:br>
              <a:rPr b="1" i="0" lang="en" sz="1000" u="none" cap="none" strike="noStrike">
                <a:solidFill>
                  <a:schemeClr val="dk1"/>
                </a:solidFill>
                <a:latin typeface="Delius"/>
                <a:ea typeface="Delius"/>
                <a:cs typeface="Delius"/>
                <a:sym typeface="Delius"/>
              </a:rPr>
            </a:br>
            <a:endParaRPr sz="1000">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Narrative Writing</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Formal Letter</a:t>
            </a:r>
            <a:endParaRPr sz="1000">
              <a:solidFill>
                <a:schemeClr val="dk1"/>
              </a:solidFill>
              <a:latin typeface="Delius"/>
              <a:ea typeface="Delius"/>
              <a:cs typeface="Delius"/>
              <a:sym typeface="Delius"/>
            </a:endParaRPr>
          </a:p>
          <a:p>
            <a:pPr indent="0" lvl="0" marL="16510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Welsh:</a:t>
            </a:r>
            <a:r>
              <a:rPr b="0" i="0" lang="en" sz="1000" u="none" cap="none" strike="noStrike">
                <a:solidFill>
                  <a:schemeClr val="dk1"/>
                </a:solidFill>
                <a:latin typeface="Delius"/>
                <a:ea typeface="Delius"/>
                <a:cs typeface="Delius"/>
                <a:sym typeface="Delius"/>
              </a:rPr>
              <a:t> What’s the matter? </a:t>
            </a:r>
            <a:br>
              <a:rPr b="0" i="0" lang="en" sz="1000" u="none" cap="none" strike="noStrike">
                <a:solidFill>
                  <a:schemeClr val="dk1"/>
                </a:solidFill>
                <a:latin typeface="Delius"/>
                <a:ea typeface="Delius"/>
                <a:cs typeface="Delius"/>
                <a:sym typeface="Delius"/>
              </a:rPr>
            </a:br>
            <a:r>
              <a:rPr b="0" i="0" lang="en" sz="1000" u="none" cap="none" strike="noStrike">
                <a:solidFill>
                  <a:schemeClr val="dk1"/>
                </a:solidFill>
                <a:latin typeface="Delius"/>
                <a:ea typeface="Delius"/>
                <a:cs typeface="Delius"/>
                <a:sym typeface="Delius"/>
              </a:rPr>
              <a:t>Body and illnesses.</a:t>
            </a:r>
            <a:endParaRPr b="0" i="0" sz="1000" u="none" cap="none" strike="noStrike">
              <a:solidFill>
                <a:schemeClr val="dk1"/>
              </a:solidFill>
              <a:latin typeface="Delius"/>
              <a:ea typeface="Delius"/>
              <a:cs typeface="Delius"/>
              <a:sym typeface="Delius"/>
            </a:endParaRPr>
          </a:p>
        </p:txBody>
      </p:sp>
      <p:sp>
        <p:nvSpPr>
          <p:cNvPr id="552" name="Google Shape;552;g3fa61035ab0_0_509"/>
          <p:cNvSpPr/>
          <p:nvPr/>
        </p:nvSpPr>
        <p:spPr>
          <a:xfrm>
            <a:off x="6207475" y="3014800"/>
            <a:ext cx="25743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Health &amp; Wellbeing:</a:t>
            </a:r>
            <a:br>
              <a:rPr b="1" i="0" lang="en" sz="1100" u="none" cap="none" strike="noStrike">
                <a:solidFill>
                  <a:schemeClr val="dk1"/>
                </a:solidFill>
                <a:latin typeface="Delius"/>
                <a:ea typeface="Delius"/>
                <a:cs typeface="Delius"/>
                <a:sym typeface="Delius"/>
              </a:rPr>
            </a:b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Jigsaw</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PE – striking and fielding. </a:t>
            </a:r>
            <a:endParaRPr b="0" i="0" sz="1100" u="none" cap="none" strike="noStrike">
              <a:solidFill>
                <a:schemeClr val="dk1"/>
              </a:solidFill>
              <a:latin typeface="Delius"/>
              <a:ea typeface="Delius"/>
              <a:cs typeface="Delius"/>
              <a:sym typeface="Delius"/>
            </a:endParaRPr>
          </a:p>
        </p:txBody>
      </p:sp>
      <p:sp>
        <p:nvSpPr>
          <p:cNvPr id="548" name="Google Shape;548;g3fa61035ab0_0_509"/>
          <p:cNvSpPr/>
          <p:nvPr/>
        </p:nvSpPr>
        <p:spPr>
          <a:xfrm>
            <a:off x="3113875" y="3249625"/>
            <a:ext cx="2829900" cy="9588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br>
              <a:rPr b="1" i="0" lang="en" sz="1000" u="none" cap="none" strike="noStrike">
                <a:solidFill>
                  <a:schemeClr val="dk1"/>
                </a:solidFill>
                <a:latin typeface="Delius"/>
                <a:ea typeface="Delius"/>
                <a:cs typeface="Delius"/>
                <a:sym typeface="Delius"/>
              </a:rPr>
            </a:br>
            <a:r>
              <a:rPr b="1" i="0" lang="en" sz="1000" u="none" cap="none" strike="noStrike">
                <a:solidFill>
                  <a:schemeClr val="dk1"/>
                </a:solidFill>
                <a:latin typeface="Delius"/>
                <a:ea typeface="Delius"/>
                <a:cs typeface="Delius"/>
                <a:sym typeface="Delius"/>
              </a:rPr>
              <a:t>Science and Technology:</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Science – habitats, adaptation, classification and biodiversity</a:t>
            </a:r>
            <a:endParaRPr b="0" i="0" sz="1400" u="none" cap="none" strike="noStrike">
              <a:solidFill>
                <a:srgbClr val="000000"/>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Technology - pulley system</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553" name="Google Shape;553;g3fa61035ab0_0_509"/>
          <p:cNvSpPr/>
          <p:nvPr/>
        </p:nvSpPr>
        <p:spPr>
          <a:xfrm>
            <a:off x="349075" y="1746850"/>
            <a:ext cx="2574300" cy="3096900"/>
          </a:xfrm>
          <a:prstGeom prst="roundRect">
            <a:avLst>
              <a:gd fmla="val 16667" name="adj"/>
            </a:avLst>
          </a:prstGeom>
          <a:solidFill>
            <a:srgbClr val="B6D7A8"/>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Science and Technology (Inquiry Description):</a:t>
            </a:r>
            <a:br>
              <a:rPr b="1" i="0" lang="en" sz="1000" u="none" cap="none" strike="noStrike">
                <a:solidFill>
                  <a:schemeClr val="dk1"/>
                </a:solidFill>
                <a:latin typeface="Delius"/>
                <a:ea typeface="Delius"/>
                <a:cs typeface="Delius"/>
                <a:sym typeface="Delius"/>
              </a:rPr>
            </a:b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Pupils will explore and classify different plants and animals.</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Pupils will describe the features of organisms </a:t>
            </a:r>
            <a:r>
              <a:rPr b="0" i="0" lang="en" sz="1000" u="none" cap="none" strike="noStrike">
                <a:solidFill>
                  <a:srgbClr val="1F1F1F"/>
                </a:solidFill>
                <a:latin typeface="Delius"/>
                <a:ea typeface="Delius"/>
                <a:cs typeface="Delius"/>
                <a:sym typeface="Delius"/>
              </a:rPr>
              <a:t>and recognise how they allow them to live, grow and reproduce for survival in their environment</a:t>
            </a:r>
            <a:br>
              <a:rPr b="0" i="0" lang="en" sz="1000" u="none" cap="none" strike="noStrike">
                <a:solidFill>
                  <a:schemeClr val="dk1"/>
                </a:solidFill>
                <a:latin typeface="Delius"/>
                <a:ea typeface="Delius"/>
                <a:cs typeface="Delius"/>
                <a:sym typeface="Delius"/>
              </a:rPr>
            </a:b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000" u="none" cap="none" strike="noStrike">
                <a:solidFill>
                  <a:schemeClr val="dk1"/>
                </a:solidFill>
                <a:latin typeface="Delius"/>
                <a:ea typeface="Delius"/>
                <a:cs typeface="Delius"/>
                <a:sym typeface="Delius"/>
              </a:rPr>
              <a:t>Taking Action: </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The pupils will improve the local habitats and awareness. </a:t>
            </a:r>
            <a:endParaRPr b="0" i="0" sz="1000" u="none" cap="none" strike="noStrike">
              <a:solidFill>
                <a:schemeClr val="dk1"/>
              </a:solidFill>
              <a:latin typeface="Delius"/>
              <a:ea typeface="Delius"/>
              <a:cs typeface="Delius"/>
              <a:sym typeface="Delius"/>
            </a:endParaRPr>
          </a:p>
        </p:txBody>
      </p:sp>
      <p:sp>
        <p:nvSpPr>
          <p:cNvPr id="554" name="Google Shape;554;g3fa61035ab0_0_509"/>
          <p:cNvSpPr/>
          <p:nvPr/>
        </p:nvSpPr>
        <p:spPr>
          <a:xfrm>
            <a:off x="6079675" y="226775"/>
            <a:ext cx="2829900" cy="14166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Numeracy:</a:t>
            </a:r>
            <a:br>
              <a:rPr b="1" i="0" lang="en" sz="1100" u="none" cap="none" strike="noStrike">
                <a:solidFill>
                  <a:schemeClr val="dk1"/>
                </a:solidFill>
                <a:latin typeface="Delius"/>
                <a:ea typeface="Delius"/>
                <a:cs typeface="Delius"/>
                <a:sym typeface="Delius"/>
              </a:rPr>
            </a:b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Perimeter, area and volume.</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Measure – time</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Measure – converting units</a:t>
            </a:r>
            <a:endParaRPr b="0" i="0" sz="1400" u="none" cap="none" strike="noStrike">
              <a:solidFill>
                <a:srgbClr val="000000"/>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Geometry – shape, position and direction</a:t>
            </a:r>
            <a:endParaRPr b="0" i="0" sz="1400" u="none" cap="none" strike="noStrike">
              <a:solidFill>
                <a:srgbClr val="000000"/>
              </a:solidFill>
              <a:latin typeface="Delius"/>
              <a:ea typeface="Delius"/>
              <a:cs typeface="Delius"/>
              <a:sym typeface="Delius"/>
            </a:endParaRPr>
          </a:p>
        </p:txBody>
      </p:sp>
      <p:sp>
        <p:nvSpPr>
          <p:cNvPr id="546" name="Google Shape;546;g3fa61035ab0_0_509"/>
          <p:cNvSpPr/>
          <p:nvPr/>
        </p:nvSpPr>
        <p:spPr>
          <a:xfrm>
            <a:off x="6386025" y="1958850"/>
            <a:ext cx="2462400" cy="8127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Digital skills: </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Data, Data Everywhere</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Char char="●"/>
            </a:pPr>
            <a:r>
              <a:rPr b="0" i="0" lang="en" sz="1000" u="none" cap="none" strike="noStrike">
                <a:solidFill>
                  <a:schemeClr val="dk1"/>
                </a:solidFill>
                <a:latin typeface="Delius"/>
                <a:ea typeface="Delius"/>
                <a:cs typeface="Delius"/>
                <a:sym typeface="Delius"/>
              </a:rPr>
              <a:t>Show Me the Code</a:t>
            </a:r>
            <a:endParaRPr b="0" i="0" sz="1400" u="none" cap="none" strike="noStrike">
              <a:solidFill>
                <a:srgbClr val="000000"/>
              </a:solidFill>
              <a:latin typeface="Delius"/>
              <a:ea typeface="Delius"/>
              <a:cs typeface="Delius"/>
              <a:sym typeface="Delius"/>
            </a:endParaRPr>
          </a:p>
        </p:txBody>
      </p:sp>
      <p:cxnSp>
        <p:nvCxnSpPr>
          <p:cNvPr id="555" name="Google Shape;555;g3fa61035ab0_0_509"/>
          <p:cNvCxnSpPr/>
          <p:nvPr/>
        </p:nvCxnSpPr>
        <p:spPr>
          <a:xfrm>
            <a:off x="5757500" y="2800825"/>
            <a:ext cx="552600" cy="269100"/>
          </a:xfrm>
          <a:prstGeom prst="straightConnector1">
            <a:avLst/>
          </a:prstGeom>
          <a:noFill/>
          <a:ln cap="flat" cmpd="sng" w="19050">
            <a:solidFill>
              <a:srgbClr val="0B5394"/>
            </a:solidFill>
            <a:prstDash val="solid"/>
            <a:round/>
            <a:headEnd len="sm" w="sm" type="none"/>
            <a:tailEnd len="med" w="med" type="triangle"/>
          </a:ln>
        </p:spPr>
      </p:cxnSp>
      <p:sp>
        <p:nvSpPr>
          <p:cNvPr id="556" name="Google Shape;556;g3fa61035ab0_0_509"/>
          <p:cNvSpPr/>
          <p:nvPr/>
        </p:nvSpPr>
        <p:spPr>
          <a:xfrm>
            <a:off x="3113875" y="4353050"/>
            <a:ext cx="5646600" cy="4908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Delius"/>
                <a:ea typeface="Delius"/>
                <a:cs typeface="Delius"/>
                <a:sym typeface="Delius"/>
              </a:rPr>
              <a:t>Other Experiences: </a:t>
            </a:r>
            <a:r>
              <a:rPr b="0" i="0" lang="en" sz="1200" u="none" cap="none" strike="noStrike">
                <a:solidFill>
                  <a:schemeClr val="dk1"/>
                </a:solidFill>
                <a:latin typeface="Delius"/>
                <a:ea typeface="Delius"/>
                <a:cs typeface="Delius"/>
                <a:sym typeface="Delius"/>
              </a:rPr>
              <a:t>STEM week activities, Zoo Lab</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Delius"/>
              <a:ea typeface="Delius"/>
              <a:cs typeface="Delius"/>
              <a:sym typeface="Delius"/>
            </a:endParaRPr>
          </a:p>
        </p:txBody>
      </p:sp>
      <p:sp>
        <p:nvSpPr>
          <p:cNvPr id="557" name="Google Shape;557;g3fa61035ab0_0_509"/>
          <p:cNvSpPr/>
          <p:nvPr/>
        </p:nvSpPr>
        <p:spPr>
          <a:xfrm>
            <a:off x="3904975" y="420350"/>
            <a:ext cx="1992300" cy="879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Delius"/>
                <a:ea typeface="Delius"/>
                <a:cs typeface="Delius"/>
                <a:sym typeface="Delius"/>
              </a:rPr>
              <a:t>Key concepts:</a:t>
            </a:r>
            <a:endParaRPr b="0"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Survival, growth, classification, organisms</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558" name="Google Shape;558;g3fa61035ab0_0_509"/>
          <p:cNvCxnSpPr>
            <a:endCxn id="557" idx="2"/>
          </p:cNvCxnSpPr>
          <p:nvPr/>
        </p:nvCxnSpPr>
        <p:spPr>
          <a:xfrm rot="10800000">
            <a:off x="4901125" y="1300250"/>
            <a:ext cx="48600" cy="508800"/>
          </a:xfrm>
          <a:prstGeom prst="straightConnector1">
            <a:avLst/>
          </a:prstGeom>
          <a:noFill/>
          <a:ln cap="flat" cmpd="sng" w="19050">
            <a:solidFill>
              <a:srgbClr val="0B5394"/>
            </a:solidFill>
            <a:prstDash val="solid"/>
            <a:round/>
            <a:headEnd len="sm" w="sm" type="none"/>
            <a:tailEnd len="med" w="med" type="triangle"/>
          </a:ln>
        </p:spPr>
      </p:cxnSp>
      <p:cxnSp>
        <p:nvCxnSpPr>
          <p:cNvPr id="559" name="Google Shape;559;g3fa61035ab0_0_509"/>
          <p:cNvCxnSpPr/>
          <p:nvPr/>
        </p:nvCxnSpPr>
        <p:spPr>
          <a:xfrm rot="10800000">
            <a:off x="3722450" y="1520675"/>
            <a:ext cx="533100" cy="2883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63" name="Shape 563"/>
        <p:cNvGrpSpPr/>
        <p:nvPr/>
      </p:nvGrpSpPr>
      <p:grpSpPr>
        <a:xfrm>
          <a:off x="0" y="0"/>
          <a:ext cx="0" cy="0"/>
          <a:chOff x="0" y="0"/>
          <a:chExt cx="0" cy="0"/>
        </a:xfrm>
      </p:grpSpPr>
      <p:pic>
        <p:nvPicPr>
          <p:cNvPr id="564" name="Google Shape;564;p18"/>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565" name="Google Shape;565;p18"/>
          <p:cNvSpPr/>
          <p:nvPr/>
        </p:nvSpPr>
        <p:spPr>
          <a:xfrm>
            <a:off x="252450" y="531788"/>
            <a:ext cx="8639100" cy="4194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66" name="Google Shape;566;p18"/>
          <p:cNvPicPr preferRelativeResize="0"/>
          <p:nvPr/>
        </p:nvPicPr>
        <p:blipFill rotWithShape="1">
          <a:blip r:embed="rId4">
            <a:alphaModFix/>
          </a:blip>
          <a:srcRect b="0" l="0" r="0" t="0"/>
          <a:stretch/>
        </p:blipFill>
        <p:spPr>
          <a:xfrm>
            <a:off x="297775" y="838213"/>
            <a:ext cx="4559526" cy="3582071"/>
          </a:xfrm>
          <a:prstGeom prst="rect">
            <a:avLst/>
          </a:prstGeom>
          <a:noFill/>
          <a:ln>
            <a:noFill/>
          </a:ln>
        </p:spPr>
      </p:pic>
      <p:pic>
        <p:nvPicPr>
          <p:cNvPr id="567" name="Google Shape;567;p18"/>
          <p:cNvPicPr preferRelativeResize="0"/>
          <p:nvPr/>
        </p:nvPicPr>
        <p:blipFill rotWithShape="1">
          <a:blip r:embed="rId5">
            <a:alphaModFix/>
          </a:blip>
          <a:srcRect b="0" l="0" r="0" t="0"/>
          <a:stretch/>
        </p:blipFill>
        <p:spPr>
          <a:xfrm>
            <a:off x="4941825" y="1254400"/>
            <a:ext cx="3770475" cy="2035293"/>
          </a:xfrm>
          <a:prstGeom prst="rect">
            <a:avLst/>
          </a:prstGeom>
          <a:noFill/>
          <a:ln>
            <a:noFill/>
          </a:ln>
        </p:spPr>
      </p:pic>
      <p:pic>
        <p:nvPicPr>
          <p:cNvPr id="568" name="Google Shape;568;p18"/>
          <p:cNvPicPr preferRelativeResize="0"/>
          <p:nvPr/>
        </p:nvPicPr>
        <p:blipFill rotWithShape="1">
          <a:blip r:embed="rId6">
            <a:alphaModFix/>
          </a:blip>
          <a:srcRect b="0" l="0" r="0" t="0"/>
          <a:stretch/>
        </p:blipFill>
        <p:spPr>
          <a:xfrm>
            <a:off x="7412212" y="3289692"/>
            <a:ext cx="1300087" cy="113058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TA</dc:creator>
</cp:coreProperties>
</file>