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6" r:id="rId6"/>
    <p:sldMasterId id="2147483678"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Lst>
  <p:sldSz cy="5143500" cx="9144000"/>
  <p:notesSz cx="6858000" cy="9144000"/>
  <p:embeddedFontLst>
    <p:embeddedFont>
      <p:font typeface="Raleway"/>
      <p:regular r:id="rId41"/>
      <p:bold r:id="rId42"/>
      <p:italic r:id="rId43"/>
      <p:boldItalic r:id="rId44"/>
    </p:embeddedFont>
    <p:embeddedFont>
      <p:font typeface="Lato"/>
      <p:regular r:id="rId45"/>
      <p:bold r:id="rId46"/>
      <p:italic r:id="rId47"/>
      <p:boldItalic r:id="rId48"/>
    </p:embeddedFont>
    <p:embeddedFont>
      <p:font typeface="Delius"/>
      <p:regular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50" roundtripDataSignature="AMtx7mh6qXVPh+VMVJokIAHtQXfgVjVbH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A8AEDEB-0727-4C09-A80F-1A71887E93C7}">
  <a:tblStyle styleId="{5A8AEDEB-0727-4C09-A80F-1A71887E93C7}"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font" Target="fonts/Raleway-bold.fntdata"/><Relationship Id="rId41" Type="http://schemas.openxmlformats.org/officeDocument/2006/relationships/font" Target="fonts/Raleway-regular.fntdata"/><Relationship Id="rId44" Type="http://schemas.openxmlformats.org/officeDocument/2006/relationships/font" Target="fonts/Raleway-boldItalic.fntdata"/><Relationship Id="rId43" Type="http://schemas.openxmlformats.org/officeDocument/2006/relationships/font" Target="fonts/Raleway-italic.fntdata"/><Relationship Id="rId46" Type="http://schemas.openxmlformats.org/officeDocument/2006/relationships/font" Target="fonts/Lato-bold.fntdata"/><Relationship Id="rId45" Type="http://schemas.openxmlformats.org/officeDocument/2006/relationships/font" Target="fonts/Lato-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48" Type="http://schemas.openxmlformats.org/officeDocument/2006/relationships/font" Target="fonts/Lato-boldItalic.fntdata"/><Relationship Id="rId47" Type="http://schemas.openxmlformats.org/officeDocument/2006/relationships/font" Target="fonts/Lato-italic.fntdata"/><Relationship Id="rId49" Type="http://schemas.openxmlformats.org/officeDocument/2006/relationships/font" Target="fonts/Delius-regular.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50" Type="http://customschemas.google.com/relationships/presentationmetadata" Target="metadata"/><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8" name="Google Shape;228;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7" name="Google Shape;23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3: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5" name="Google Shape;24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N.J</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3fa78730ff0_1_10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1" name="Google Shape;251;g3fa78730ff0_1_10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fa46276beb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g3fa46276beb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g3fa46276beb_0_18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5" name="Google Shape;265;g3fa46276beb_0_18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3fa46276beb_0_19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2" name="Google Shape;272;g3fa46276beb_0_19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3fa46276beb_0_20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2" name="Google Shape;282;g3fa46276beb_0_20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3fa46276beb_0_2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1" name="Google Shape;291;g3fa46276beb_0_2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3fa46276beb_0_30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0" name="Google Shape;300;g3fa46276beb_0_30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3fa46276beb_0_307: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8" name="Google Shape;308;g3fa46276beb_0_30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3fa46276beb_0_3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7" name="Google Shape;317;g3fa46276beb_0_3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2" name="Google Shape;33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5: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0" name="Google Shape;340;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N.J</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3fa46276beb_0_63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8" name="Google Shape;348;g3fa46276beb_0_6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3fa46276beb_0_6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6" name="Google Shape;356;g3fa46276beb_0_6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SL</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3fa46276beb_0_648: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5" name="Google Shape;365;g3fa46276beb_0_6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3fa46276beb_0_657: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5" name="Google Shape;375;g3fa46276beb_0_6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g3fa46276beb_0_66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4" name="Google Shape;384;g3fa46276beb_0_66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g3fa46276beb_0_67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2" name="Google Shape;392;g3fa46276beb_0_67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g3fa46276beb_0_68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1" name="Google Shape;401;g3fa46276beb_0_68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3fa46276beb_0_68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9" name="Google Shape;409;g3fa46276beb_0_6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3fa46276beb_0_50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7" name="Google Shape;417;g3fa46276beb_0_50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3fa46276beb_0_508: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5" name="Google Shape;425;g3fa46276beb_0_50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3fa46276beb_0_517: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5" name="Google Shape;435;g3fa46276beb_0_5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5" name="Google Shape;445;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3" name="Google Shape;453;p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
              <a:t>KD</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16: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8" name="Google Shape;468;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KD</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17: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9" name="Google Shape;489;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KD?</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18:notes"/>
          <p:cNvSpPr/>
          <p:nvPr>
            <p:ph idx="2" type="sldImg"/>
          </p:nvPr>
        </p:nvSpPr>
        <p:spPr>
          <a:xfrm>
            <a:off x="381421"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0" name="Google Shape;510;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KD?</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19: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1" name="Google Shape;531;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NJ</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g36ee638590a_0_0: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9" name="Google Shape;539;g36ee638590a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NJ</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1"/>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1"/>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3" name="Shape 13"/>
        <p:cNvGrpSpPr/>
        <p:nvPr/>
      </p:nvGrpSpPr>
      <p:grpSpPr>
        <a:xfrm>
          <a:off x="0" y="0"/>
          <a:ext cx="0" cy="0"/>
          <a:chOff x="0" y="0"/>
          <a:chExt cx="0" cy="0"/>
        </a:xfrm>
      </p:grpSpPr>
      <p:sp>
        <p:nvSpPr>
          <p:cNvPr id="14" name="Google Shape;14;g36ed9415f97_0_76"/>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36ed9415f97_0_76"/>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16" name="Google Shape;16;g36ed9415f97_0_76"/>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17" name="Google Shape;17;g36ed9415f97_0_76"/>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g36ed9415f97_0_76"/>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g36ed9415f97_0_76"/>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g36ed9415f97_0_76"/>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sp>
        <p:nvSpPr>
          <p:cNvPr id="22" name="Google Shape;22;p26"/>
          <p:cNvSpPr txBox="1"/>
          <p:nvPr>
            <p:ph type="title"/>
          </p:nvPr>
        </p:nvSpPr>
        <p:spPr>
          <a:xfrm>
            <a:off x="311700" y="2150850"/>
            <a:ext cx="85203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3" name="Google Shape;23;p2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4" name="Shape 24"/>
        <p:cNvGrpSpPr/>
        <p:nvPr/>
      </p:nvGrpSpPr>
      <p:grpSpPr>
        <a:xfrm>
          <a:off x="0" y="0"/>
          <a:ext cx="0" cy="0"/>
          <a:chOff x="0" y="0"/>
          <a:chExt cx="0" cy="0"/>
        </a:xfrm>
      </p:grpSpPr>
      <p:sp>
        <p:nvSpPr>
          <p:cNvPr id="25" name="Google Shape;25;p27"/>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6" name="Google Shape;26;p27"/>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7" name="Google Shape;27;p2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8" name="Shape 28"/>
        <p:cNvGrpSpPr/>
        <p:nvPr/>
      </p:nvGrpSpPr>
      <p:grpSpPr>
        <a:xfrm>
          <a:off x="0" y="0"/>
          <a:ext cx="0" cy="0"/>
          <a:chOff x="0" y="0"/>
          <a:chExt cx="0" cy="0"/>
        </a:xfrm>
      </p:grpSpPr>
      <p:sp>
        <p:nvSpPr>
          <p:cNvPr id="29" name="Google Shape;29;p28"/>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0" name="Google Shape;30;p2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2" name="Google Shape;32;p28"/>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p29"/>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5" name="Google Shape;35;p2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3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8" name="Google Shape;38;p3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9" name="Google Shape;39;p3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0" name="Shape 40"/>
        <p:cNvGrpSpPr/>
        <p:nvPr/>
      </p:nvGrpSpPr>
      <p:grpSpPr>
        <a:xfrm>
          <a:off x="0" y="0"/>
          <a:ext cx="0" cy="0"/>
          <a:chOff x="0" y="0"/>
          <a:chExt cx="0" cy="0"/>
        </a:xfrm>
      </p:grpSpPr>
      <p:sp>
        <p:nvSpPr>
          <p:cNvPr id="41" name="Google Shape;41;p3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2" name="Google Shape;42;p3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3" name="Shape 43"/>
        <p:cNvGrpSpPr/>
        <p:nvPr/>
      </p:nvGrpSpPr>
      <p:grpSpPr>
        <a:xfrm>
          <a:off x="0" y="0"/>
          <a:ext cx="0" cy="0"/>
          <a:chOff x="0" y="0"/>
          <a:chExt cx="0" cy="0"/>
        </a:xfrm>
      </p:grpSpPr>
      <p:sp>
        <p:nvSpPr>
          <p:cNvPr id="44" name="Google Shape;44;p32"/>
          <p:cNvSpPr/>
          <p:nvPr/>
        </p:nvSpPr>
        <p:spPr>
          <a:xfrm>
            <a:off x="4572000" y="-125"/>
            <a:ext cx="45723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3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6" name="Google Shape;46;p3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7" name="Google Shape;47;p3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8" name="Google Shape;48;p3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3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51" name="Google Shape;51;p33"/>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34"/>
          <p:cNvSpPr txBox="1"/>
          <p:nvPr>
            <p:ph hasCustomPrompt="1" type="title"/>
          </p:nvPr>
        </p:nvSpPr>
        <p:spPr>
          <a:xfrm>
            <a:off x="311700" y="1106125"/>
            <a:ext cx="85203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4" name="Google Shape;54;p34"/>
          <p:cNvSpPr txBox="1"/>
          <p:nvPr>
            <p:ph idx="1" type="body"/>
          </p:nvPr>
        </p:nvSpPr>
        <p:spPr>
          <a:xfrm>
            <a:off x="311700" y="3152225"/>
            <a:ext cx="85203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55" name="Google Shape;55;p34"/>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3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2">
    <p:spTree>
      <p:nvGrpSpPr>
        <p:cNvPr id="58" name="Shape 58"/>
        <p:cNvGrpSpPr/>
        <p:nvPr/>
      </p:nvGrpSpPr>
      <p:grpSpPr>
        <a:xfrm>
          <a:off x="0" y="0"/>
          <a:ext cx="0" cy="0"/>
          <a:chOff x="0" y="0"/>
          <a:chExt cx="0" cy="0"/>
        </a:xfrm>
      </p:grpSpPr>
      <p:sp>
        <p:nvSpPr>
          <p:cNvPr id="59" name="Google Shape;59;g3fa46276beb_0_76"/>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0" name="Google Shape;60;g3fa46276beb_0_76"/>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1" name="Google Shape;61;g3fa46276beb_0_7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62" name="Shape 62"/>
        <p:cNvGrpSpPr/>
        <p:nvPr/>
      </p:nvGrpSpPr>
      <p:grpSpPr>
        <a:xfrm>
          <a:off x="0" y="0"/>
          <a:ext cx="0" cy="0"/>
          <a:chOff x="0" y="0"/>
          <a:chExt cx="0" cy="0"/>
        </a:xfrm>
      </p:grpSpPr>
      <p:sp>
        <p:nvSpPr>
          <p:cNvPr id="63" name="Google Shape;63;g3fa46276beb_0_288"/>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4" name="Google Shape;64;g3fa46276beb_0_288"/>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5" name="Google Shape;65;g3fa46276beb_0_288"/>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1">
  <p:cSld name="TITLE_3">
    <p:spTree>
      <p:nvGrpSpPr>
        <p:cNvPr id="66" name="Shape 66"/>
        <p:cNvGrpSpPr/>
        <p:nvPr/>
      </p:nvGrpSpPr>
      <p:grpSpPr>
        <a:xfrm>
          <a:off x="0" y="0"/>
          <a:ext cx="0" cy="0"/>
          <a:chOff x="0" y="0"/>
          <a:chExt cx="0" cy="0"/>
        </a:xfrm>
      </p:grpSpPr>
      <p:sp>
        <p:nvSpPr>
          <p:cNvPr id="67" name="Google Shape;67;g3fa46276beb_0_292"/>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8" name="Google Shape;68;g3fa46276beb_0_292"/>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9" name="Google Shape;69;g3fa46276beb_0_29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5">
    <p:spTree>
      <p:nvGrpSpPr>
        <p:cNvPr id="70" name="Shape 70"/>
        <p:cNvGrpSpPr/>
        <p:nvPr/>
      </p:nvGrpSpPr>
      <p:grpSpPr>
        <a:xfrm>
          <a:off x="0" y="0"/>
          <a:ext cx="0" cy="0"/>
          <a:chOff x="0" y="0"/>
          <a:chExt cx="0" cy="0"/>
        </a:xfrm>
      </p:grpSpPr>
      <p:sp>
        <p:nvSpPr>
          <p:cNvPr id="71" name="Google Shape;71;g3fa46276beb_0_296"/>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72" name="Google Shape;72;g3fa46276beb_0_296"/>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73" name="Google Shape;73;g3fa46276beb_0_29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p:cSld name="TITLE_7">
    <p:spTree>
      <p:nvGrpSpPr>
        <p:cNvPr id="74" name="Shape 74"/>
        <p:cNvGrpSpPr/>
        <p:nvPr/>
      </p:nvGrpSpPr>
      <p:grpSpPr>
        <a:xfrm>
          <a:off x="0" y="0"/>
          <a:ext cx="0" cy="0"/>
          <a:chOff x="0" y="0"/>
          <a:chExt cx="0" cy="0"/>
        </a:xfrm>
      </p:grpSpPr>
      <p:sp>
        <p:nvSpPr>
          <p:cNvPr id="75" name="Google Shape;75;g3fa46276beb_0_629"/>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76" name="Google Shape;76;g3fa46276beb_0_629"/>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77" name="Google Shape;77;g3fa46276beb_0_62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2" name="Shape 82"/>
        <p:cNvGrpSpPr/>
        <p:nvPr/>
      </p:nvGrpSpPr>
      <p:grpSpPr>
        <a:xfrm>
          <a:off x="0" y="0"/>
          <a:ext cx="0" cy="0"/>
          <a:chOff x="0" y="0"/>
          <a:chExt cx="0" cy="0"/>
        </a:xfrm>
      </p:grpSpPr>
      <p:sp>
        <p:nvSpPr>
          <p:cNvPr id="83" name="Google Shape;83;p25"/>
          <p:cNvSpPr txBox="1"/>
          <p:nvPr>
            <p:ph type="ctrTitle"/>
          </p:nvPr>
        </p:nvSpPr>
        <p:spPr>
          <a:xfrm>
            <a:off x="311708" y="744575"/>
            <a:ext cx="8520900" cy="20526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22100"/>
              <a:buNone/>
              <a:defRPr sz="22100"/>
            </a:lvl1pPr>
            <a:lvl2pPr lvl="1" algn="ctr">
              <a:lnSpc>
                <a:spcPct val="100000"/>
              </a:lnSpc>
              <a:spcBef>
                <a:spcPts val="0"/>
              </a:spcBef>
              <a:spcAft>
                <a:spcPts val="0"/>
              </a:spcAft>
              <a:buSzPts val="22100"/>
              <a:buNone/>
              <a:defRPr sz="22100"/>
            </a:lvl2pPr>
            <a:lvl3pPr lvl="2" algn="ctr">
              <a:lnSpc>
                <a:spcPct val="100000"/>
              </a:lnSpc>
              <a:spcBef>
                <a:spcPts val="0"/>
              </a:spcBef>
              <a:spcAft>
                <a:spcPts val="0"/>
              </a:spcAft>
              <a:buSzPts val="22100"/>
              <a:buNone/>
              <a:defRPr sz="22100"/>
            </a:lvl3pPr>
            <a:lvl4pPr lvl="3" algn="ctr">
              <a:lnSpc>
                <a:spcPct val="100000"/>
              </a:lnSpc>
              <a:spcBef>
                <a:spcPts val="0"/>
              </a:spcBef>
              <a:spcAft>
                <a:spcPts val="0"/>
              </a:spcAft>
              <a:buSzPts val="22100"/>
              <a:buNone/>
              <a:defRPr sz="22100"/>
            </a:lvl4pPr>
            <a:lvl5pPr lvl="4" algn="ctr">
              <a:lnSpc>
                <a:spcPct val="100000"/>
              </a:lnSpc>
              <a:spcBef>
                <a:spcPts val="0"/>
              </a:spcBef>
              <a:spcAft>
                <a:spcPts val="0"/>
              </a:spcAft>
              <a:buSzPts val="22100"/>
              <a:buNone/>
              <a:defRPr sz="22100"/>
            </a:lvl5pPr>
            <a:lvl6pPr lvl="5" algn="ctr">
              <a:lnSpc>
                <a:spcPct val="100000"/>
              </a:lnSpc>
              <a:spcBef>
                <a:spcPts val="0"/>
              </a:spcBef>
              <a:spcAft>
                <a:spcPts val="0"/>
              </a:spcAft>
              <a:buSzPts val="22100"/>
              <a:buNone/>
              <a:defRPr sz="22100"/>
            </a:lvl6pPr>
            <a:lvl7pPr lvl="6" algn="ctr">
              <a:lnSpc>
                <a:spcPct val="100000"/>
              </a:lnSpc>
              <a:spcBef>
                <a:spcPts val="0"/>
              </a:spcBef>
              <a:spcAft>
                <a:spcPts val="0"/>
              </a:spcAft>
              <a:buSzPts val="22100"/>
              <a:buNone/>
              <a:defRPr sz="22100"/>
            </a:lvl7pPr>
            <a:lvl8pPr lvl="7" algn="ctr">
              <a:lnSpc>
                <a:spcPct val="100000"/>
              </a:lnSpc>
              <a:spcBef>
                <a:spcPts val="0"/>
              </a:spcBef>
              <a:spcAft>
                <a:spcPts val="0"/>
              </a:spcAft>
              <a:buSzPts val="22100"/>
              <a:buNone/>
              <a:defRPr sz="22100"/>
            </a:lvl8pPr>
            <a:lvl9pPr lvl="8" algn="ctr">
              <a:lnSpc>
                <a:spcPct val="100000"/>
              </a:lnSpc>
              <a:spcBef>
                <a:spcPts val="0"/>
              </a:spcBef>
              <a:spcAft>
                <a:spcPts val="0"/>
              </a:spcAft>
              <a:buSzPts val="22100"/>
              <a:buNone/>
              <a:defRPr sz="22100"/>
            </a:lvl9pPr>
          </a:lstStyle>
          <a:p/>
        </p:txBody>
      </p:sp>
      <p:sp>
        <p:nvSpPr>
          <p:cNvPr id="84" name="Google Shape;84;p25"/>
          <p:cNvSpPr txBox="1"/>
          <p:nvPr>
            <p:ph idx="1" type="subTitle"/>
          </p:nvPr>
        </p:nvSpPr>
        <p:spPr>
          <a:xfrm>
            <a:off x="311700" y="2834125"/>
            <a:ext cx="8520900" cy="792900"/>
          </a:xfrm>
          <a:prstGeom prst="rect">
            <a:avLst/>
          </a:prstGeom>
          <a:noFill/>
          <a:ln>
            <a:noFill/>
          </a:ln>
        </p:spPr>
        <p:txBody>
          <a:bodyPr anchorCtr="0" anchor="t" bIns="389300" lIns="389300" spcFirstLastPara="1" rIns="389300" wrap="square" tIns="389300">
            <a:normAutofit/>
          </a:bodyPr>
          <a:lstStyle>
            <a:lvl1pPr lvl="0" algn="ctr">
              <a:lnSpc>
                <a:spcPct val="100000"/>
              </a:lnSpc>
              <a:spcBef>
                <a:spcPts val="0"/>
              </a:spcBef>
              <a:spcAft>
                <a:spcPts val="0"/>
              </a:spcAft>
              <a:buSzPts val="11900"/>
              <a:buNone/>
              <a:defRPr sz="11900"/>
            </a:lvl1pPr>
            <a:lvl2pPr lvl="1" algn="ctr">
              <a:lnSpc>
                <a:spcPct val="100000"/>
              </a:lnSpc>
              <a:spcBef>
                <a:spcPts val="0"/>
              </a:spcBef>
              <a:spcAft>
                <a:spcPts val="0"/>
              </a:spcAft>
              <a:buSzPts val="11900"/>
              <a:buNone/>
              <a:defRPr sz="11900"/>
            </a:lvl2pPr>
            <a:lvl3pPr lvl="2" algn="ctr">
              <a:lnSpc>
                <a:spcPct val="100000"/>
              </a:lnSpc>
              <a:spcBef>
                <a:spcPts val="0"/>
              </a:spcBef>
              <a:spcAft>
                <a:spcPts val="0"/>
              </a:spcAft>
              <a:buSzPts val="11900"/>
              <a:buNone/>
              <a:defRPr sz="11900"/>
            </a:lvl3pPr>
            <a:lvl4pPr lvl="3" algn="ctr">
              <a:lnSpc>
                <a:spcPct val="100000"/>
              </a:lnSpc>
              <a:spcBef>
                <a:spcPts val="0"/>
              </a:spcBef>
              <a:spcAft>
                <a:spcPts val="0"/>
              </a:spcAft>
              <a:buSzPts val="11900"/>
              <a:buNone/>
              <a:defRPr sz="11900"/>
            </a:lvl4pPr>
            <a:lvl5pPr lvl="4" algn="ctr">
              <a:lnSpc>
                <a:spcPct val="100000"/>
              </a:lnSpc>
              <a:spcBef>
                <a:spcPts val="0"/>
              </a:spcBef>
              <a:spcAft>
                <a:spcPts val="0"/>
              </a:spcAft>
              <a:buSzPts val="11900"/>
              <a:buNone/>
              <a:defRPr sz="11900"/>
            </a:lvl5pPr>
            <a:lvl6pPr lvl="5" algn="ctr">
              <a:lnSpc>
                <a:spcPct val="100000"/>
              </a:lnSpc>
              <a:spcBef>
                <a:spcPts val="0"/>
              </a:spcBef>
              <a:spcAft>
                <a:spcPts val="0"/>
              </a:spcAft>
              <a:buSzPts val="11900"/>
              <a:buNone/>
              <a:defRPr sz="11900"/>
            </a:lvl6pPr>
            <a:lvl7pPr lvl="6" algn="ctr">
              <a:lnSpc>
                <a:spcPct val="100000"/>
              </a:lnSpc>
              <a:spcBef>
                <a:spcPts val="0"/>
              </a:spcBef>
              <a:spcAft>
                <a:spcPts val="0"/>
              </a:spcAft>
              <a:buSzPts val="11900"/>
              <a:buNone/>
              <a:defRPr sz="11900"/>
            </a:lvl7pPr>
            <a:lvl8pPr lvl="7" algn="ctr">
              <a:lnSpc>
                <a:spcPct val="100000"/>
              </a:lnSpc>
              <a:spcBef>
                <a:spcPts val="0"/>
              </a:spcBef>
              <a:spcAft>
                <a:spcPts val="0"/>
              </a:spcAft>
              <a:buSzPts val="11900"/>
              <a:buNone/>
              <a:defRPr sz="11900"/>
            </a:lvl8pPr>
            <a:lvl9pPr lvl="8" algn="ctr">
              <a:lnSpc>
                <a:spcPct val="100000"/>
              </a:lnSpc>
              <a:spcBef>
                <a:spcPts val="0"/>
              </a:spcBef>
              <a:spcAft>
                <a:spcPts val="0"/>
              </a:spcAft>
              <a:buSzPts val="11900"/>
              <a:buNone/>
              <a:defRPr sz="11900"/>
            </a:lvl9pPr>
          </a:lstStyle>
          <a:p/>
        </p:txBody>
      </p:sp>
      <p:sp>
        <p:nvSpPr>
          <p:cNvPr id="85" name="Google Shape;85;p25"/>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6" name="Shape 86"/>
        <p:cNvGrpSpPr/>
        <p:nvPr/>
      </p:nvGrpSpPr>
      <p:grpSpPr>
        <a:xfrm>
          <a:off x="0" y="0"/>
          <a:ext cx="0" cy="0"/>
          <a:chOff x="0" y="0"/>
          <a:chExt cx="0" cy="0"/>
        </a:xfrm>
      </p:grpSpPr>
      <p:sp>
        <p:nvSpPr>
          <p:cNvPr id="87" name="Google Shape;87;p45"/>
          <p:cNvSpPr txBox="1"/>
          <p:nvPr>
            <p:ph type="title"/>
          </p:nvPr>
        </p:nvSpPr>
        <p:spPr>
          <a:xfrm>
            <a:off x="311700" y="2150850"/>
            <a:ext cx="8520900" cy="841800"/>
          </a:xfrm>
          <a:prstGeom prst="rect">
            <a:avLst/>
          </a:prstGeom>
          <a:noFill/>
          <a:ln>
            <a:noFill/>
          </a:ln>
        </p:spPr>
        <p:txBody>
          <a:bodyPr anchorCtr="0" anchor="ctr" bIns="389300" lIns="389300" spcFirstLastPara="1" rIns="389300" wrap="square" tIns="389300">
            <a:normAutofit/>
          </a:bodyPr>
          <a:lstStyle>
            <a:lvl1pPr lvl="0" algn="ctr">
              <a:lnSpc>
                <a:spcPct val="100000"/>
              </a:lnSpc>
              <a:spcBef>
                <a:spcPts val="0"/>
              </a:spcBef>
              <a:spcAft>
                <a:spcPts val="0"/>
              </a:spcAft>
              <a:buSzPts val="15300"/>
              <a:buNone/>
              <a:defRPr sz="15300"/>
            </a:lvl1pPr>
            <a:lvl2pPr lvl="1" algn="ctr">
              <a:lnSpc>
                <a:spcPct val="100000"/>
              </a:lnSpc>
              <a:spcBef>
                <a:spcPts val="0"/>
              </a:spcBef>
              <a:spcAft>
                <a:spcPts val="0"/>
              </a:spcAft>
              <a:buSzPts val="15300"/>
              <a:buNone/>
              <a:defRPr sz="15300"/>
            </a:lvl2pPr>
            <a:lvl3pPr lvl="2" algn="ctr">
              <a:lnSpc>
                <a:spcPct val="100000"/>
              </a:lnSpc>
              <a:spcBef>
                <a:spcPts val="0"/>
              </a:spcBef>
              <a:spcAft>
                <a:spcPts val="0"/>
              </a:spcAft>
              <a:buSzPts val="15300"/>
              <a:buNone/>
              <a:defRPr sz="15300"/>
            </a:lvl3pPr>
            <a:lvl4pPr lvl="3" algn="ctr">
              <a:lnSpc>
                <a:spcPct val="100000"/>
              </a:lnSpc>
              <a:spcBef>
                <a:spcPts val="0"/>
              </a:spcBef>
              <a:spcAft>
                <a:spcPts val="0"/>
              </a:spcAft>
              <a:buSzPts val="15300"/>
              <a:buNone/>
              <a:defRPr sz="15300"/>
            </a:lvl4pPr>
            <a:lvl5pPr lvl="4" algn="ctr">
              <a:lnSpc>
                <a:spcPct val="100000"/>
              </a:lnSpc>
              <a:spcBef>
                <a:spcPts val="0"/>
              </a:spcBef>
              <a:spcAft>
                <a:spcPts val="0"/>
              </a:spcAft>
              <a:buSzPts val="15300"/>
              <a:buNone/>
              <a:defRPr sz="15300"/>
            </a:lvl5pPr>
            <a:lvl6pPr lvl="5" algn="ctr">
              <a:lnSpc>
                <a:spcPct val="100000"/>
              </a:lnSpc>
              <a:spcBef>
                <a:spcPts val="0"/>
              </a:spcBef>
              <a:spcAft>
                <a:spcPts val="0"/>
              </a:spcAft>
              <a:buSzPts val="15300"/>
              <a:buNone/>
              <a:defRPr sz="15300"/>
            </a:lvl6pPr>
            <a:lvl7pPr lvl="6" algn="ctr">
              <a:lnSpc>
                <a:spcPct val="100000"/>
              </a:lnSpc>
              <a:spcBef>
                <a:spcPts val="0"/>
              </a:spcBef>
              <a:spcAft>
                <a:spcPts val="0"/>
              </a:spcAft>
              <a:buSzPts val="15300"/>
              <a:buNone/>
              <a:defRPr sz="15300"/>
            </a:lvl7pPr>
            <a:lvl8pPr lvl="7" algn="ctr">
              <a:lnSpc>
                <a:spcPct val="100000"/>
              </a:lnSpc>
              <a:spcBef>
                <a:spcPts val="0"/>
              </a:spcBef>
              <a:spcAft>
                <a:spcPts val="0"/>
              </a:spcAft>
              <a:buSzPts val="15300"/>
              <a:buNone/>
              <a:defRPr sz="15300"/>
            </a:lvl8pPr>
            <a:lvl9pPr lvl="8" algn="ctr">
              <a:lnSpc>
                <a:spcPct val="100000"/>
              </a:lnSpc>
              <a:spcBef>
                <a:spcPts val="0"/>
              </a:spcBef>
              <a:spcAft>
                <a:spcPts val="0"/>
              </a:spcAft>
              <a:buSzPts val="15300"/>
              <a:buNone/>
              <a:defRPr sz="15300"/>
            </a:lvl9pPr>
          </a:lstStyle>
          <a:p/>
        </p:txBody>
      </p:sp>
      <p:sp>
        <p:nvSpPr>
          <p:cNvPr id="88" name="Google Shape;88;p45"/>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9" name="Shape 89"/>
        <p:cNvGrpSpPr/>
        <p:nvPr/>
      </p:nvGrpSpPr>
      <p:grpSpPr>
        <a:xfrm>
          <a:off x="0" y="0"/>
          <a:ext cx="0" cy="0"/>
          <a:chOff x="0" y="0"/>
          <a:chExt cx="0" cy="0"/>
        </a:xfrm>
      </p:grpSpPr>
      <p:sp>
        <p:nvSpPr>
          <p:cNvPr id="90" name="Google Shape;90;p46"/>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91" name="Google Shape;91;p46"/>
          <p:cNvSpPr txBox="1"/>
          <p:nvPr>
            <p:ph idx="1" type="body"/>
          </p:nvPr>
        </p:nvSpPr>
        <p:spPr>
          <a:xfrm>
            <a:off x="311700" y="1152475"/>
            <a:ext cx="8520900" cy="3416400"/>
          </a:xfrm>
          <a:prstGeom prst="rect">
            <a:avLst/>
          </a:prstGeom>
          <a:noFill/>
          <a:ln>
            <a:noFill/>
          </a:ln>
        </p:spPr>
        <p:txBody>
          <a:bodyPr anchorCtr="0" anchor="t" bIns="389300" lIns="389300" spcFirstLastPara="1" rIns="389300" wrap="square" tIns="389300">
            <a:normAutofit/>
          </a:bodyPr>
          <a:lstStyle>
            <a:lvl1pPr indent="-717550" lvl="0" marL="457200" algn="l">
              <a:lnSpc>
                <a:spcPct val="115000"/>
              </a:lnSpc>
              <a:spcBef>
                <a:spcPts val="0"/>
              </a:spcBef>
              <a:spcAft>
                <a:spcPts val="0"/>
              </a:spcAft>
              <a:buSzPts val="7700"/>
              <a:buChar char="●"/>
              <a:defRPr/>
            </a:lvl1pPr>
            <a:lvl2pPr indent="-609600" lvl="1" marL="914400" algn="l">
              <a:lnSpc>
                <a:spcPct val="115000"/>
              </a:lnSpc>
              <a:spcBef>
                <a:spcPts val="0"/>
              </a:spcBef>
              <a:spcAft>
                <a:spcPts val="0"/>
              </a:spcAft>
              <a:buSzPts val="6000"/>
              <a:buChar char="○"/>
              <a:defRPr/>
            </a:lvl2pPr>
            <a:lvl3pPr indent="-609600" lvl="2" marL="1371600" algn="l">
              <a:lnSpc>
                <a:spcPct val="115000"/>
              </a:lnSpc>
              <a:spcBef>
                <a:spcPts val="0"/>
              </a:spcBef>
              <a:spcAft>
                <a:spcPts val="0"/>
              </a:spcAft>
              <a:buSzPts val="6000"/>
              <a:buChar char="■"/>
              <a:defRPr/>
            </a:lvl3pPr>
            <a:lvl4pPr indent="-609600" lvl="3" marL="1828800" algn="l">
              <a:lnSpc>
                <a:spcPct val="115000"/>
              </a:lnSpc>
              <a:spcBef>
                <a:spcPts val="0"/>
              </a:spcBef>
              <a:spcAft>
                <a:spcPts val="0"/>
              </a:spcAft>
              <a:buSzPts val="6000"/>
              <a:buChar char="●"/>
              <a:defRPr/>
            </a:lvl4pPr>
            <a:lvl5pPr indent="-609600" lvl="4" marL="2286000" algn="l">
              <a:lnSpc>
                <a:spcPct val="115000"/>
              </a:lnSpc>
              <a:spcBef>
                <a:spcPts val="0"/>
              </a:spcBef>
              <a:spcAft>
                <a:spcPts val="0"/>
              </a:spcAft>
              <a:buSzPts val="6000"/>
              <a:buChar char="○"/>
              <a:defRPr/>
            </a:lvl5pPr>
            <a:lvl6pPr indent="-609600" lvl="5" marL="2743200" algn="l">
              <a:lnSpc>
                <a:spcPct val="115000"/>
              </a:lnSpc>
              <a:spcBef>
                <a:spcPts val="0"/>
              </a:spcBef>
              <a:spcAft>
                <a:spcPts val="0"/>
              </a:spcAft>
              <a:buSzPts val="6000"/>
              <a:buChar char="■"/>
              <a:defRPr/>
            </a:lvl6pPr>
            <a:lvl7pPr indent="-609600" lvl="6" marL="3200400" algn="l">
              <a:lnSpc>
                <a:spcPct val="115000"/>
              </a:lnSpc>
              <a:spcBef>
                <a:spcPts val="0"/>
              </a:spcBef>
              <a:spcAft>
                <a:spcPts val="0"/>
              </a:spcAft>
              <a:buSzPts val="6000"/>
              <a:buChar char="●"/>
              <a:defRPr/>
            </a:lvl7pPr>
            <a:lvl8pPr indent="-609600" lvl="7" marL="3657600" algn="l">
              <a:lnSpc>
                <a:spcPct val="115000"/>
              </a:lnSpc>
              <a:spcBef>
                <a:spcPts val="0"/>
              </a:spcBef>
              <a:spcAft>
                <a:spcPts val="0"/>
              </a:spcAft>
              <a:buSzPts val="6000"/>
              <a:buChar char="○"/>
              <a:defRPr/>
            </a:lvl8pPr>
            <a:lvl9pPr indent="-609600" lvl="8" marL="4114800" algn="l">
              <a:lnSpc>
                <a:spcPct val="115000"/>
              </a:lnSpc>
              <a:spcBef>
                <a:spcPts val="0"/>
              </a:spcBef>
              <a:spcAft>
                <a:spcPts val="0"/>
              </a:spcAft>
              <a:buSzPts val="6000"/>
              <a:buChar char="■"/>
              <a:defRPr/>
            </a:lvl9pPr>
          </a:lstStyle>
          <a:p/>
        </p:txBody>
      </p:sp>
      <p:sp>
        <p:nvSpPr>
          <p:cNvPr id="92" name="Google Shape;92;p46"/>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3" name="Shape 93"/>
        <p:cNvGrpSpPr/>
        <p:nvPr/>
      </p:nvGrpSpPr>
      <p:grpSpPr>
        <a:xfrm>
          <a:off x="0" y="0"/>
          <a:ext cx="0" cy="0"/>
          <a:chOff x="0" y="0"/>
          <a:chExt cx="0" cy="0"/>
        </a:xfrm>
      </p:grpSpPr>
      <p:sp>
        <p:nvSpPr>
          <p:cNvPr id="94" name="Google Shape;94;p47"/>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95" name="Google Shape;95;p47"/>
          <p:cNvSpPr txBox="1"/>
          <p:nvPr>
            <p:ph idx="1" type="body"/>
          </p:nvPr>
        </p:nvSpPr>
        <p:spPr>
          <a:xfrm>
            <a:off x="311700" y="1152475"/>
            <a:ext cx="3999900" cy="3416400"/>
          </a:xfrm>
          <a:prstGeom prst="rect">
            <a:avLst/>
          </a:prstGeom>
          <a:noFill/>
          <a:ln>
            <a:noFill/>
          </a:ln>
        </p:spPr>
        <p:txBody>
          <a:bodyPr anchorCtr="0" anchor="t" bIns="389300" lIns="389300" spcFirstLastPara="1" rIns="389300" wrap="square" tIns="389300">
            <a:normAutofit/>
          </a:bodyPr>
          <a:lstStyle>
            <a:lvl1pPr indent="-609600" lvl="0" marL="457200" algn="l">
              <a:lnSpc>
                <a:spcPct val="115000"/>
              </a:lnSpc>
              <a:spcBef>
                <a:spcPts val="0"/>
              </a:spcBef>
              <a:spcAft>
                <a:spcPts val="0"/>
              </a:spcAft>
              <a:buSzPts val="6000"/>
              <a:buChar char="●"/>
              <a:defRPr sz="60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96" name="Google Shape;96;p47"/>
          <p:cNvSpPr txBox="1"/>
          <p:nvPr>
            <p:ph idx="2" type="body"/>
          </p:nvPr>
        </p:nvSpPr>
        <p:spPr>
          <a:xfrm>
            <a:off x="4832400" y="1152475"/>
            <a:ext cx="3999900" cy="3416400"/>
          </a:xfrm>
          <a:prstGeom prst="rect">
            <a:avLst/>
          </a:prstGeom>
          <a:noFill/>
          <a:ln>
            <a:noFill/>
          </a:ln>
        </p:spPr>
        <p:txBody>
          <a:bodyPr anchorCtr="0" anchor="t" bIns="389300" lIns="389300" spcFirstLastPara="1" rIns="389300" wrap="square" tIns="389300">
            <a:normAutofit/>
          </a:bodyPr>
          <a:lstStyle>
            <a:lvl1pPr indent="-609600" lvl="0" marL="457200" algn="l">
              <a:lnSpc>
                <a:spcPct val="115000"/>
              </a:lnSpc>
              <a:spcBef>
                <a:spcPts val="0"/>
              </a:spcBef>
              <a:spcAft>
                <a:spcPts val="0"/>
              </a:spcAft>
              <a:buSzPts val="6000"/>
              <a:buChar char="●"/>
              <a:defRPr sz="60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97" name="Google Shape;97;p47"/>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8" name="Shape 98"/>
        <p:cNvGrpSpPr/>
        <p:nvPr/>
      </p:nvGrpSpPr>
      <p:grpSpPr>
        <a:xfrm>
          <a:off x="0" y="0"/>
          <a:ext cx="0" cy="0"/>
          <a:chOff x="0" y="0"/>
          <a:chExt cx="0" cy="0"/>
        </a:xfrm>
      </p:grpSpPr>
      <p:sp>
        <p:nvSpPr>
          <p:cNvPr id="99" name="Google Shape;99;p48"/>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100" name="Google Shape;100;p48"/>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01" name="Shape 101"/>
        <p:cNvGrpSpPr/>
        <p:nvPr/>
      </p:nvGrpSpPr>
      <p:grpSpPr>
        <a:xfrm>
          <a:off x="0" y="0"/>
          <a:ext cx="0" cy="0"/>
          <a:chOff x="0" y="0"/>
          <a:chExt cx="0" cy="0"/>
        </a:xfrm>
      </p:grpSpPr>
      <p:sp>
        <p:nvSpPr>
          <p:cNvPr id="102" name="Google Shape;102;p49"/>
          <p:cNvSpPr txBox="1"/>
          <p:nvPr>
            <p:ph type="title"/>
          </p:nvPr>
        </p:nvSpPr>
        <p:spPr>
          <a:xfrm>
            <a:off x="311700" y="555600"/>
            <a:ext cx="2808000" cy="755700"/>
          </a:xfrm>
          <a:prstGeom prst="rect">
            <a:avLst/>
          </a:prstGeom>
          <a:noFill/>
          <a:ln>
            <a:noFill/>
          </a:ln>
        </p:spPr>
        <p:txBody>
          <a:bodyPr anchorCtr="0" anchor="b" bIns="389300" lIns="389300" spcFirstLastPara="1" rIns="389300" wrap="square" tIns="389300">
            <a:normAutofit/>
          </a:bodyPr>
          <a:lstStyle>
            <a:lvl1pPr lvl="0" algn="l">
              <a:lnSpc>
                <a:spcPct val="100000"/>
              </a:lnSpc>
              <a:spcBef>
                <a:spcPts val="0"/>
              </a:spcBef>
              <a:spcAft>
                <a:spcPts val="0"/>
              </a:spcAft>
              <a:buSzPts val="10200"/>
              <a:buNone/>
              <a:defRPr sz="10200"/>
            </a:lvl1pPr>
            <a:lvl2pPr lvl="1" algn="l">
              <a:lnSpc>
                <a:spcPct val="100000"/>
              </a:lnSpc>
              <a:spcBef>
                <a:spcPts val="0"/>
              </a:spcBef>
              <a:spcAft>
                <a:spcPts val="0"/>
              </a:spcAft>
              <a:buSzPts val="10200"/>
              <a:buNone/>
              <a:defRPr sz="10200"/>
            </a:lvl2pPr>
            <a:lvl3pPr lvl="2" algn="l">
              <a:lnSpc>
                <a:spcPct val="100000"/>
              </a:lnSpc>
              <a:spcBef>
                <a:spcPts val="0"/>
              </a:spcBef>
              <a:spcAft>
                <a:spcPts val="0"/>
              </a:spcAft>
              <a:buSzPts val="10200"/>
              <a:buNone/>
              <a:defRPr sz="10200"/>
            </a:lvl3pPr>
            <a:lvl4pPr lvl="3" algn="l">
              <a:lnSpc>
                <a:spcPct val="100000"/>
              </a:lnSpc>
              <a:spcBef>
                <a:spcPts val="0"/>
              </a:spcBef>
              <a:spcAft>
                <a:spcPts val="0"/>
              </a:spcAft>
              <a:buSzPts val="10200"/>
              <a:buNone/>
              <a:defRPr sz="10200"/>
            </a:lvl4pPr>
            <a:lvl5pPr lvl="4" algn="l">
              <a:lnSpc>
                <a:spcPct val="100000"/>
              </a:lnSpc>
              <a:spcBef>
                <a:spcPts val="0"/>
              </a:spcBef>
              <a:spcAft>
                <a:spcPts val="0"/>
              </a:spcAft>
              <a:buSzPts val="10200"/>
              <a:buNone/>
              <a:defRPr sz="10200"/>
            </a:lvl5pPr>
            <a:lvl6pPr lvl="5" algn="l">
              <a:lnSpc>
                <a:spcPct val="100000"/>
              </a:lnSpc>
              <a:spcBef>
                <a:spcPts val="0"/>
              </a:spcBef>
              <a:spcAft>
                <a:spcPts val="0"/>
              </a:spcAft>
              <a:buSzPts val="10200"/>
              <a:buNone/>
              <a:defRPr sz="10200"/>
            </a:lvl6pPr>
            <a:lvl7pPr lvl="6" algn="l">
              <a:lnSpc>
                <a:spcPct val="100000"/>
              </a:lnSpc>
              <a:spcBef>
                <a:spcPts val="0"/>
              </a:spcBef>
              <a:spcAft>
                <a:spcPts val="0"/>
              </a:spcAft>
              <a:buSzPts val="10200"/>
              <a:buNone/>
              <a:defRPr sz="10200"/>
            </a:lvl7pPr>
            <a:lvl8pPr lvl="7" algn="l">
              <a:lnSpc>
                <a:spcPct val="100000"/>
              </a:lnSpc>
              <a:spcBef>
                <a:spcPts val="0"/>
              </a:spcBef>
              <a:spcAft>
                <a:spcPts val="0"/>
              </a:spcAft>
              <a:buSzPts val="10200"/>
              <a:buNone/>
              <a:defRPr sz="10200"/>
            </a:lvl8pPr>
            <a:lvl9pPr lvl="8" algn="l">
              <a:lnSpc>
                <a:spcPct val="100000"/>
              </a:lnSpc>
              <a:spcBef>
                <a:spcPts val="0"/>
              </a:spcBef>
              <a:spcAft>
                <a:spcPts val="0"/>
              </a:spcAft>
              <a:buSzPts val="10200"/>
              <a:buNone/>
              <a:defRPr sz="10200"/>
            </a:lvl9pPr>
          </a:lstStyle>
          <a:p/>
        </p:txBody>
      </p:sp>
      <p:sp>
        <p:nvSpPr>
          <p:cNvPr id="103" name="Google Shape;103;p49"/>
          <p:cNvSpPr txBox="1"/>
          <p:nvPr>
            <p:ph idx="1" type="body"/>
          </p:nvPr>
        </p:nvSpPr>
        <p:spPr>
          <a:xfrm>
            <a:off x="311700" y="1389600"/>
            <a:ext cx="2808000" cy="3179400"/>
          </a:xfrm>
          <a:prstGeom prst="rect">
            <a:avLst/>
          </a:prstGeom>
          <a:noFill/>
          <a:ln>
            <a:noFill/>
          </a:ln>
        </p:spPr>
        <p:txBody>
          <a:bodyPr anchorCtr="0" anchor="t" bIns="389300" lIns="389300" spcFirstLastPara="1" rIns="389300" wrap="square" tIns="389300">
            <a:normAutofit/>
          </a:bodyPr>
          <a:lstStyle>
            <a:lvl1pPr indent="-552450" lvl="0" marL="457200" algn="l">
              <a:lnSpc>
                <a:spcPct val="115000"/>
              </a:lnSpc>
              <a:spcBef>
                <a:spcPts val="0"/>
              </a:spcBef>
              <a:spcAft>
                <a:spcPts val="0"/>
              </a:spcAft>
              <a:buSzPts val="5100"/>
              <a:buChar char="●"/>
              <a:defRPr sz="51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104" name="Google Shape;104;p49"/>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05" name="Shape 105"/>
        <p:cNvGrpSpPr/>
        <p:nvPr/>
      </p:nvGrpSpPr>
      <p:grpSpPr>
        <a:xfrm>
          <a:off x="0" y="0"/>
          <a:ext cx="0" cy="0"/>
          <a:chOff x="0" y="0"/>
          <a:chExt cx="0" cy="0"/>
        </a:xfrm>
      </p:grpSpPr>
      <p:sp>
        <p:nvSpPr>
          <p:cNvPr id="106" name="Google Shape;106;p50"/>
          <p:cNvSpPr txBox="1"/>
          <p:nvPr>
            <p:ph type="title"/>
          </p:nvPr>
        </p:nvSpPr>
        <p:spPr>
          <a:xfrm>
            <a:off x="490250" y="450150"/>
            <a:ext cx="6367800" cy="4091100"/>
          </a:xfrm>
          <a:prstGeom prst="rect">
            <a:avLst/>
          </a:prstGeom>
          <a:noFill/>
          <a:ln>
            <a:noFill/>
          </a:ln>
        </p:spPr>
        <p:txBody>
          <a:bodyPr anchorCtr="0" anchor="ctr" bIns="389300" lIns="389300" spcFirstLastPara="1" rIns="389300" wrap="square" tIns="389300">
            <a:normAutofit/>
          </a:bodyPr>
          <a:lstStyle>
            <a:lvl1pPr lvl="0" algn="l">
              <a:lnSpc>
                <a:spcPct val="100000"/>
              </a:lnSpc>
              <a:spcBef>
                <a:spcPts val="0"/>
              </a:spcBef>
              <a:spcAft>
                <a:spcPts val="0"/>
              </a:spcAft>
              <a:buSzPts val="20400"/>
              <a:buNone/>
              <a:defRPr sz="20400"/>
            </a:lvl1pPr>
            <a:lvl2pPr lvl="1" algn="l">
              <a:lnSpc>
                <a:spcPct val="100000"/>
              </a:lnSpc>
              <a:spcBef>
                <a:spcPts val="0"/>
              </a:spcBef>
              <a:spcAft>
                <a:spcPts val="0"/>
              </a:spcAft>
              <a:buSzPts val="20400"/>
              <a:buNone/>
              <a:defRPr sz="20400"/>
            </a:lvl2pPr>
            <a:lvl3pPr lvl="2" algn="l">
              <a:lnSpc>
                <a:spcPct val="100000"/>
              </a:lnSpc>
              <a:spcBef>
                <a:spcPts val="0"/>
              </a:spcBef>
              <a:spcAft>
                <a:spcPts val="0"/>
              </a:spcAft>
              <a:buSzPts val="20400"/>
              <a:buNone/>
              <a:defRPr sz="20400"/>
            </a:lvl3pPr>
            <a:lvl4pPr lvl="3" algn="l">
              <a:lnSpc>
                <a:spcPct val="100000"/>
              </a:lnSpc>
              <a:spcBef>
                <a:spcPts val="0"/>
              </a:spcBef>
              <a:spcAft>
                <a:spcPts val="0"/>
              </a:spcAft>
              <a:buSzPts val="20400"/>
              <a:buNone/>
              <a:defRPr sz="20400"/>
            </a:lvl4pPr>
            <a:lvl5pPr lvl="4" algn="l">
              <a:lnSpc>
                <a:spcPct val="100000"/>
              </a:lnSpc>
              <a:spcBef>
                <a:spcPts val="0"/>
              </a:spcBef>
              <a:spcAft>
                <a:spcPts val="0"/>
              </a:spcAft>
              <a:buSzPts val="20400"/>
              <a:buNone/>
              <a:defRPr sz="20400"/>
            </a:lvl5pPr>
            <a:lvl6pPr lvl="5" algn="l">
              <a:lnSpc>
                <a:spcPct val="100000"/>
              </a:lnSpc>
              <a:spcBef>
                <a:spcPts val="0"/>
              </a:spcBef>
              <a:spcAft>
                <a:spcPts val="0"/>
              </a:spcAft>
              <a:buSzPts val="20400"/>
              <a:buNone/>
              <a:defRPr sz="20400"/>
            </a:lvl6pPr>
            <a:lvl7pPr lvl="6" algn="l">
              <a:lnSpc>
                <a:spcPct val="100000"/>
              </a:lnSpc>
              <a:spcBef>
                <a:spcPts val="0"/>
              </a:spcBef>
              <a:spcAft>
                <a:spcPts val="0"/>
              </a:spcAft>
              <a:buSzPts val="20400"/>
              <a:buNone/>
              <a:defRPr sz="20400"/>
            </a:lvl7pPr>
            <a:lvl8pPr lvl="7" algn="l">
              <a:lnSpc>
                <a:spcPct val="100000"/>
              </a:lnSpc>
              <a:spcBef>
                <a:spcPts val="0"/>
              </a:spcBef>
              <a:spcAft>
                <a:spcPts val="0"/>
              </a:spcAft>
              <a:buSzPts val="20400"/>
              <a:buNone/>
              <a:defRPr sz="20400"/>
            </a:lvl8pPr>
            <a:lvl9pPr lvl="8" algn="l">
              <a:lnSpc>
                <a:spcPct val="100000"/>
              </a:lnSpc>
              <a:spcBef>
                <a:spcPts val="0"/>
              </a:spcBef>
              <a:spcAft>
                <a:spcPts val="0"/>
              </a:spcAft>
              <a:buSzPts val="20400"/>
              <a:buNone/>
              <a:defRPr sz="20400"/>
            </a:lvl9pPr>
          </a:lstStyle>
          <a:p/>
        </p:txBody>
      </p:sp>
      <p:sp>
        <p:nvSpPr>
          <p:cNvPr id="107" name="Google Shape;107;p50"/>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08" name="Shape 108"/>
        <p:cNvGrpSpPr/>
        <p:nvPr/>
      </p:nvGrpSpPr>
      <p:grpSpPr>
        <a:xfrm>
          <a:off x="0" y="0"/>
          <a:ext cx="0" cy="0"/>
          <a:chOff x="0" y="0"/>
          <a:chExt cx="0" cy="0"/>
        </a:xfrm>
      </p:grpSpPr>
      <p:sp>
        <p:nvSpPr>
          <p:cNvPr id="109" name="Google Shape;109;p51"/>
          <p:cNvSpPr/>
          <p:nvPr/>
        </p:nvSpPr>
        <p:spPr>
          <a:xfrm>
            <a:off x="4572000" y="-125"/>
            <a:ext cx="4572300" cy="5143500"/>
          </a:xfrm>
          <a:prstGeom prst="rect">
            <a:avLst/>
          </a:prstGeom>
          <a:solidFill>
            <a:schemeClr val="lt2"/>
          </a:solidFill>
          <a:ln>
            <a:noFill/>
          </a:ln>
        </p:spPr>
        <p:txBody>
          <a:bodyPr anchorCtr="0" anchor="ctr" bIns="389300" lIns="389300" spcFirstLastPara="1" rIns="389300" wrap="square" tIns="3893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 name="Google Shape;110;p51"/>
          <p:cNvSpPr txBox="1"/>
          <p:nvPr>
            <p:ph type="title"/>
          </p:nvPr>
        </p:nvSpPr>
        <p:spPr>
          <a:xfrm>
            <a:off x="265500" y="1233175"/>
            <a:ext cx="4045200" cy="14823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17900"/>
              <a:buNone/>
              <a:defRPr sz="17900"/>
            </a:lvl1pPr>
            <a:lvl2pPr lvl="1" algn="ctr">
              <a:lnSpc>
                <a:spcPct val="100000"/>
              </a:lnSpc>
              <a:spcBef>
                <a:spcPts val="0"/>
              </a:spcBef>
              <a:spcAft>
                <a:spcPts val="0"/>
              </a:spcAft>
              <a:buSzPts val="17900"/>
              <a:buNone/>
              <a:defRPr sz="17900"/>
            </a:lvl2pPr>
            <a:lvl3pPr lvl="2" algn="ctr">
              <a:lnSpc>
                <a:spcPct val="100000"/>
              </a:lnSpc>
              <a:spcBef>
                <a:spcPts val="0"/>
              </a:spcBef>
              <a:spcAft>
                <a:spcPts val="0"/>
              </a:spcAft>
              <a:buSzPts val="17900"/>
              <a:buNone/>
              <a:defRPr sz="17900"/>
            </a:lvl3pPr>
            <a:lvl4pPr lvl="3" algn="ctr">
              <a:lnSpc>
                <a:spcPct val="100000"/>
              </a:lnSpc>
              <a:spcBef>
                <a:spcPts val="0"/>
              </a:spcBef>
              <a:spcAft>
                <a:spcPts val="0"/>
              </a:spcAft>
              <a:buSzPts val="17900"/>
              <a:buNone/>
              <a:defRPr sz="17900"/>
            </a:lvl4pPr>
            <a:lvl5pPr lvl="4" algn="ctr">
              <a:lnSpc>
                <a:spcPct val="100000"/>
              </a:lnSpc>
              <a:spcBef>
                <a:spcPts val="0"/>
              </a:spcBef>
              <a:spcAft>
                <a:spcPts val="0"/>
              </a:spcAft>
              <a:buSzPts val="17900"/>
              <a:buNone/>
              <a:defRPr sz="17900"/>
            </a:lvl5pPr>
            <a:lvl6pPr lvl="5" algn="ctr">
              <a:lnSpc>
                <a:spcPct val="100000"/>
              </a:lnSpc>
              <a:spcBef>
                <a:spcPts val="0"/>
              </a:spcBef>
              <a:spcAft>
                <a:spcPts val="0"/>
              </a:spcAft>
              <a:buSzPts val="17900"/>
              <a:buNone/>
              <a:defRPr sz="17900"/>
            </a:lvl6pPr>
            <a:lvl7pPr lvl="6" algn="ctr">
              <a:lnSpc>
                <a:spcPct val="100000"/>
              </a:lnSpc>
              <a:spcBef>
                <a:spcPts val="0"/>
              </a:spcBef>
              <a:spcAft>
                <a:spcPts val="0"/>
              </a:spcAft>
              <a:buSzPts val="17900"/>
              <a:buNone/>
              <a:defRPr sz="17900"/>
            </a:lvl7pPr>
            <a:lvl8pPr lvl="7" algn="ctr">
              <a:lnSpc>
                <a:spcPct val="100000"/>
              </a:lnSpc>
              <a:spcBef>
                <a:spcPts val="0"/>
              </a:spcBef>
              <a:spcAft>
                <a:spcPts val="0"/>
              </a:spcAft>
              <a:buSzPts val="17900"/>
              <a:buNone/>
              <a:defRPr sz="17900"/>
            </a:lvl8pPr>
            <a:lvl9pPr lvl="8" algn="ctr">
              <a:lnSpc>
                <a:spcPct val="100000"/>
              </a:lnSpc>
              <a:spcBef>
                <a:spcPts val="0"/>
              </a:spcBef>
              <a:spcAft>
                <a:spcPts val="0"/>
              </a:spcAft>
              <a:buSzPts val="17900"/>
              <a:buNone/>
              <a:defRPr sz="17900"/>
            </a:lvl9pPr>
          </a:lstStyle>
          <a:p/>
        </p:txBody>
      </p:sp>
      <p:sp>
        <p:nvSpPr>
          <p:cNvPr id="111" name="Google Shape;111;p51"/>
          <p:cNvSpPr txBox="1"/>
          <p:nvPr>
            <p:ph idx="1" type="subTitle"/>
          </p:nvPr>
        </p:nvSpPr>
        <p:spPr>
          <a:xfrm>
            <a:off x="265500" y="2803075"/>
            <a:ext cx="4045200" cy="1235100"/>
          </a:xfrm>
          <a:prstGeom prst="rect">
            <a:avLst/>
          </a:prstGeom>
          <a:noFill/>
          <a:ln>
            <a:noFill/>
          </a:ln>
        </p:spPr>
        <p:txBody>
          <a:bodyPr anchorCtr="0" anchor="t" bIns="389300" lIns="389300" spcFirstLastPara="1" rIns="389300" wrap="square" tIns="389300">
            <a:normAutofit/>
          </a:bodyPr>
          <a:lstStyle>
            <a:lvl1pPr lvl="0" algn="ctr">
              <a:lnSpc>
                <a:spcPct val="100000"/>
              </a:lnSpc>
              <a:spcBef>
                <a:spcPts val="0"/>
              </a:spcBef>
              <a:spcAft>
                <a:spcPts val="0"/>
              </a:spcAft>
              <a:buSzPts val="8900"/>
              <a:buNone/>
              <a:defRPr sz="8900"/>
            </a:lvl1pPr>
            <a:lvl2pPr lvl="1" algn="ctr">
              <a:lnSpc>
                <a:spcPct val="100000"/>
              </a:lnSpc>
              <a:spcBef>
                <a:spcPts val="0"/>
              </a:spcBef>
              <a:spcAft>
                <a:spcPts val="0"/>
              </a:spcAft>
              <a:buSzPts val="8900"/>
              <a:buNone/>
              <a:defRPr sz="8900"/>
            </a:lvl2pPr>
            <a:lvl3pPr lvl="2" algn="ctr">
              <a:lnSpc>
                <a:spcPct val="100000"/>
              </a:lnSpc>
              <a:spcBef>
                <a:spcPts val="0"/>
              </a:spcBef>
              <a:spcAft>
                <a:spcPts val="0"/>
              </a:spcAft>
              <a:buSzPts val="8900"/>
              <a:buNone/>
              <a:defRPr sz="8900"/>
            </a:lvl3pPr>
            <a:lvl4pPr lvl="3" algn="ctr">
              <a:lnSpc>
                <a:spcPct val="100000"/>
              </a:lnSpc>
              <a:spcBef>
                <a:spcPts val="0"/>
              </a:spcBef>
              <a:spcAft>
                <a:spcPts val="0"/>
              </a:spcAft>
              <a:buSzPts val="8900"/>
              <a:buNone/>
              <a:defRPr sz="8900"/>
            </a:lvl4pPr>
            <a:lvl5pPr lvl="4" algn="ctr">
              <a:lnSpc>
                <a:spcPct val="100000"/>
              </a:lnSpc>
              <a:spcBef>
                <a:spcPts val="0"/>
              </a:spcBef>
              <a:spcAft>
                <a:spcPts val="0"/>
              </a:spcAft>
              <a:buSzPts val="8900"/>
              <a:buNone/>
              <a:defRPr sz="8900"/>
            </a:lvl5pPr>
            <a:lvl6pPr lvl="5" algn="ctr">
              <a:lnSpc>
                <a:spcPct val="100000"/>
              </a:lnSpc>
              <a:spcBef>
                <a:spcPts val="0"/>
              </a:spcBef>
              <a:spcAft>
                <a:spcPts val="0"/>
              </a:spcAft>
              <a:buSzPts val="8900"/>
              <a:buNone/>
              <a:defRPr sz="8900"/>
            </a:lvl6pPr>
            <a:lvl7pPr lvl="6" algn="ctr">
              <a:lnSpc>
                <a:spcPct val="100000"/>
              </a:lnSpc>
              <a:spcBef>
                <a:spcPts val="0"/>
              </a:spcBef>
              <a:spcAft>
                <a:spcPts val="0"/>
              </a:spcAft>
              <a:buSzPts val="8900"/>
              <a:buNone/>
              <a:defRPr sz="8900"/>
            </a:lvl7pPr>
            <a:lvl8pPr lvl="7" algn="ctr">
              <a:lnSpc>
                <a:spcPct val="100000"/>
              </a:lnSpc>
              <a:spcBef>
                <a:spcPts val="0"/>
              </a:spcBef>
              <a:spcAft>
                <a:spcPts val="0"/>
              </a:spcAft>
              <a:buSzPts val="8900"/>
              <a:buNone/>
              <a:defRPr sz="8900"/>
            </a:lvl8pPr>
            <a:lvl9pPr lvl="8" algn="ctr">
              <a:lnSpc>
                <a:spcPct val="100000"/>
              </a:lnSpc>
              <a:spcBef>
                <a:spcPts val="0"/>
              </a:spcBef>
              <a:spcAft>
                <a:spcPts val="0"/>
              </a:spcAft>
              <a:buSzPts val="8900"/>
              <a:buNone/>
              <a:defRPr sz="8900"/>
            </a:lvl9pPr>
          </a:lstStyle>
          <a:p/>
        </p:txBody>
      </p:sp>
      <p:sp>
        <p:nvSpPr>
          <p:cNvPr id="112" name="Google Shape;112;p51"/>
          <p:cNvSpPr txBox="1"/>
          <p:nvPr>
            <p:ph idx="2" type="body"/>
          </p:nvPr>
        </p:nvSpPr>
        <p:spPr>
          <a:xfrm>
            <a:off x="4939500" y="724075"/>
            <a:ext cx="3837000" cy="3695100"/>
          </a:xfrm>
          <a:prstGeom prst="rect">
            <a:avLst/>
          </a:prstGeom>
          <a:noFill/>
          <a:ln>
            <a:noFill/>
          </a:ln>
        </p:spPr>
        <p:txBody>
          <a:bodyPr anchorCtr="0" anchor="ctr" bIns="389300" lIns="389300" spcFirstLastPara="1" rIns="389300" wrap="square" tIns="389300">
            <a:normAutofit/>
          </a:bodyPr>
          <a:lstStyle>
            <a:lvl1pPr indent="-717550" lvl="0" marL="457200" algn="l">
              <a:lnSpc>
                <a:spcPct val="115000"/>
              </a:lnSpc>
              <a:spcBef>
                <a:spcPts val="0"/>
              </a:spcBef>
              <a:spcAft>
                <a:spcPts val="0"/>
              </a:spcAft>
              <a:buSzPts val="7700"/>
              <a:buChar char="●"/>
              <a:defRPr/>
            </a:lvl1pPr>
            <a:lvl2pPr indent="-609600" lvl="1" marL="914400" algn="l">
              <a:lnSpc>
                <a:spcPct val="115000"/>
              </a:lnSpc>
              <a:spcBef>
                <a:spcPts val="0"/>
              </a:spcBef>
              <a:spcAft>
                <a:spcPts val="0"/>
              </a:spcAft>
              <a:buSzPts val="6000"/>
              <a:buChar char="○"/>
              <a:defRPr/>
            </a:lvl2pPr>
            <a:lvl3pPr indent="-609600" lvl="2" marL="1371600" algn="l">
              <a:lnSpc>
                <a:spcPct val="115000"/>
              </a:lnSpc>
              <a:spcBef>
                <a:spcPts val="0"/>
              </a:spcBef>
              <a:spcAft>
                <a:spcPts val="0"/>
              </a:spcAft>
              <a:buSzPts val="6000"/>
              <a:buChar char="■"/>
              <a:defRPr/>
            </a:lvl3pPr>
            <a:lvl4pPr indent="-609600" lvl="3" marL="1828800" algn="l">
              <a:lnSpc>
                <a:spcPct val="115000"/>
              </a:lnSpc>
              <a:spcBef>
                <a:spcPts val="0"/>
              </a:spcBef>
              <a:spcAft>
                <a:spcPts val="0"/>
              </a:spcAft>
              <a:buSzPts val="6000"/>
              <a:buChar char="●"/>
              <a:defRPr/>
            </a:lvl4pPr>
            <a:lvl5pPr indent="-609600" lvl="4" marL="2286000" algn="l">
              <a:lnSpc>
                <a:spcPct val="115000"/>
              </a:lnSpc>
              <a:spcBef>
                <a:spcPts val="0"/>
              </a:spcBef>
              <a:spcAft>
                <a:spcPts val="0"/>
              </a:spcAft>
              <a:buSzPts val="6000"/>
              <a:buChar char="○"/>
              <a:defRPr/>
            </a:lvl5pPr>
            <a:lvl6pPr indent="-609600" lvl="5" marL="2743200" algn="l">
              <a:lnSpc>
                <a:spcPct val="115000"/>
              </a:lnSpc>
              <a:spcBef>
                <a:spcPts val="0"/>
              </a:spcBef>
              <a:spcAft>
                <a:spcPts val="0"/>
              </a:spcAft>
              <a:buSzPts val="6000"/>
              <a:buChar char="■"/>
              <a:defRPr/>
            </a:lvl6pPr>
            <a:lvl7pPr indent="-609600" lvl="6" marL="3200400" algn="l">
              <a:lnSpc>
                <a:spcPct val="115000"/>
              </a:lnSpc>
              <a:spcBef>
                <a:spcPts val="0"/>
              </a:spcBef>
              <a:spcAft>
                <a:spcPts val="0"/>
              </a:spcAft>
              <a:buSzPts val="6000"/>
              <a:buChar char="●"/>
              <a:defRPr/>
            </a:lvl7pPr>
            <a:lvl8pPr indent="-609600" lvl="7" marL="3657600" algn="l">
              <a:lnSpc>
                <a:spcPct val="115000"/>
              </a:lnSpc>
              <a:spcBef>
                <a:spcPts val="0"/>
              </a:spcBef>
              <a:spcAft>
                <a:spcPts val="0"/>
              </a:spcAft>
              <a:buSzPts val="6000"/>
              <a:buChar char="○"/>
              <a:defRPr/>
            </a:lvl8pPr>
            <a:lvl9pPr indent="-609600" lvl="8" marL="4114800" algn="l">
              <a:lnSpc>
                <a:spcPct val="115000"/>
              </a:lnSpc>
              <a:spcBef>
                <a:spcPts val="0"/>
              </a:spcBef>
              <a:spcAft>
                <a:spcPts val="0"/>
              </a:spcAft>
              <a:buSzPts val="6000"/>
              <a:buChar char="■"/>
              <a:defRPr/>
            </a:lvl9pPr>
          </a:lstStyle>
          <a:p/>
        </p:txBody>
      </p:sp>
      <p:sp>
        <p:nvSpPr>
          <p:cNvPr id="113" name="Google Shape;113;p51"/>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14" name="Shape 114"/>
        <p:cNvGrpSpPr/>
        <p:nvPr/>
      </p:nvGrpSpPr>
      <p:grpSpPr>
        <a:xfrm>
          <a:off x="0" y="0"/>
          <a:ext cx="0" cy="0"/>
          <a:chOff x="0" y="0"/>
          <a:chExt cx="0" cy="0"/>
        </a:xfrm>
      </p:grpSpPr>
      <p:sp>
        <p:nvSpPr>
          <p:cNvPr id="115" name="Google Shape;115;p52"/>
          <p:cNvSpPr txBox="1"/>
          <p:nvPr>
            <p:ph idx="1" type="body"/>
          </p:nvPr>
        </p:nvSpPr>
        <p:spPr>
          <a:xfrm>
            <a:off x="311700" y="4230575"/>
            <a:ext cx="5998800" cy="605100"/>
          </a:xfrm>
          <a:prstGeom prst="rect">
            <a:avLst/>
          </a:prstGeom>
          <a:noFill/>
          <a:ln>
            <a:noFill/>
          </a:ln>
        </p:spPr>
        <p:txBody>
          <a:bodyPr anchorCtr="0" anchor="ctr" bIns="389300" lIns="389300" spcFirstLastPara="1" rIns="389300" wrap="square" tIns="389300">
            <a:normAutofit/>
          </a:bodyPr>
          <a:lstStyle>
            <a:lvl1pPr indent="-228600" lvl="0" marL="457200" algn="l">
              <a:lnSpc>
                <a:spcPct val="100000"/>
              </a:lnSpc>
              <a:spcBef>
                <a:spcPts val="0"/>
              </a:spcBef>
              <a:spcAft>
                <a:spcPts val="0"/>
              </a:spcAft>
              <a:buSzPts val="7700"/>
              <a:buNone/>
              <a:defRPr/>
            </a:lvl1pPr>
          </a:lstStyle>
          <a:p/>
        </p:txBody>
      </p:sp>
      <p:sp>
        <p:nvSpPr>
          <p:cNvPr id="116" name="Google Shape;116;p52"/>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17" name="Shape 117"/>
        <p:cNvGrpSpPr/>
        <p:nvPr/>
      </p:nvGrpSpPr>
      <p:grpSpPr>
        <a:xfrm>
          <a:off x="0" y="0"/>
          <a:ext cx="0" cy="0"/>
          <a:chOff x="0" y="0"/>
          <a:chExt cx="0" cy="0"/>
        </a:xfrm>
      </p:grpSpPr>
      <p:sp>
        <p:nvSpPr>
          <p:cNvPr id="118" name="Google Shape;118;p53"/>
          <p:cNvSpPr txBox="1"/>
          <p:nvPr>
            <p:ph hasCustomPrompt="1" type="title"/>
          </p:nvPr>
        </p:nvSpPr>
        <p:spPr>
          <a:xfrm>
            <a:off x="311700" y="1106125"/>
            <a:ext cx="8520900" cy="19635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51100"/>
              <a:buNone/>
              <a:defRPr sz="51100"/>
            </a:lvl1pPr>
            <a:lvl2pPr lvl="1" algn="ctr">
              <a:lnSpc>
                <a:spcPct val="100000"/>
              </a:lnSpc>
              <a:spcBef>
                <a:spcPts val="0"/>
              </a:spcBef>
              <a:spcAft>
                <a:spcPts val="0"/>
              </a:spcAft>
              <a:buSzPts val="51100"/>
              <a:buNone/>
              <a:defRPr sz="51100"/>
            </a:lvl2pPr>
            <a:lvl3pPr lvl="2" algn="ctr">
              <a:lnSpc>
                <a:spcPct val="100000"/>
              </a:lnSpc>
              <a:spcBef>
                <a:spcPts val="0"/>
              </a:spcBef>
              <a:spcAft>
                <a:spcPts val="0"/>
              </a:spcAft>
              <a:buSzPts val="51100"/>
              <a:buNone/>
              <a:defRPr sz="51100"/>
            </a:lvl3pPr>
            <a:lvl4pPr lvl="3" algn="ctr">
              <a:lnSpc>
                <a:spcPct val="100000"/>
              </a:lnSpc>
              <a:spcBef>
                <a:spcPts val="0"/>
              </a:spcBef>
              <a:spcAft>
                <a:spcPts val="0"/>
              </a:spcAft>
              <a:buSzPts val="51100"/>
              <a:buNone/>
              <a:defRPr sz="51100"/>
            </a:lvl4pPr>
            <a:lvl5pPr lvl="4" algn="ctr">
              <a:lnSpc>
                <a:spcPct val="100000"/>
              </a:lnSpc>
              <a:spcBef>
                <a:spcPts val="0"/>
              </a:spcBef>
              <a:spcAft>
                <a:spcPts val="0"/>
              </a:spcAft>
              <a:buSzPts val="51100"/>
              <a:buNone/>
              <a:defRPr sz="51100"/>
            </a:lvl5pPr>
            <a:lvl6pPr lvl="5" algn="ctr">
              <a:lnSpc>
                <a:spcPct val="100000"/>
              </a:lnSpc>
              <a:spcBef>
                <a:spcPts val="0"/>
              </a:spcBef>
              <a:spcAft>
                <a:spcPts val="0"/>
              </a:spcAft>
              <a:buSzPts val="51100"/>
              <a:buNone/>
              <a:defRPr sz="51100"/>
            </a:lvl6pPr>
            <a:lvl7pPr lvl="6" algn="ctr">
              <a:lnSpc>
                <a:spcPct val="100000"/>
              </a:lnSpc>
              <a:spcBef>
                <a:spcPts val="0"/>
              </a:spcBef>
              <a:spcAft>
                <a:spcPts val="0"/>
              </a:spcAft>
              <a:buSzPts val="51100"/>
              <a:buNone/>
              <a:defRPr sz="51100"/>
            </a:lvl7pPr>
            <a:lvl8pPr lvl="7" algn="ctr">
              <a:lnSpc>
                <a:spcPct val="100000"/>
              </a:lnSpc>
              <a:spcBef>
                <a:spcPts val="0"/>
              </a:spcBef>
              <a:spcAft>
                <a:spcPts val="0"/>
              </a:spcAft>
              <a:buSzPts val="51100"/>
              <a:buNone/>
              <a:defRPr sz="51100"/>
            </a:lvl8pPr>
            <a:lvl9pPr lvl="8" algn="ctr">
              <a:lnSpc>
                <a:spcPct val="100000"/>
              </a:lnSpc>
              <a:spcBef>
                <a:spcPts val="0"/>
              </a:spcBef>
              <a:spcAft>
                <a:spcPts val="0"/>
              </a:spcAft>
              <a:buSzPts val="51100"/>
              <a:buNone/>
              <a:defRPr sz="51100"/>
            </a:lvl9pPr>
          </a:lstStyle>
          <a:p>
            <a:r>
              <a:t>xx%</a:t>
            </a:r>
          </a:p>
        </p:txBody>
      </p:sp>
      <p:sp>
        <p:nvSpPr>
          <p:cNvPr id="119" name="Google Shape;119;p53"/>
          <p:cNvSpPr txBox="1"/>
          <p:nvPr>
            <p:ph idx="1" type="body"/>
          </p:nvPr>
        </p:nvSpPr>
        <p:spPr>
          <a:xfrm>
            <a:off x="311700" y="3152225"/>
            <a:ext cx="8520900" cy="1300800"/>
          </a:xfrm>
          <a:prstGeom prst="rect">
            <a:avLst/>
          </a:prstGeom>
          <a:noFill/>
          <a:ln>
            <a:noFill/>
          </a:ln>
        </p:spPr>
        <p:txBody>
          <a:bodyPr anchorCtr="0" anchor="t" bIns="389300" lIns="389300" spcFirstLastPara="1" rIns="389300" wrap="square" tIns="389300">
            <a:normAutofit/>
          </a:bodyPr>
          <a:lstStyle>
            <a:lvl1pPr indent="-717550" lvl="0" marL="457200" algn="ctr">
              <a:lnSpc>
                <a:spcPct val="115000"/>
              </a:lnSpc>
              <a:spcBef>
                <a:spcPts val="0"/>
              </a:spcBef>
              <a:spcAft>
                <a:spcPts val="0"/>
              </a:spcAft>
              <a:buSzPts val="7700"/>
              <a:buChar char="●"/>
              <a:defRPr/>
            </a:lvl1pPr>
            <a:lvl2pPr indent="-609600" lvl="1" marL="914400" algn="ctr">
              <a:lnSpc>
                <a:spcPct val="115000"/>
              </a:lnSpc>
              <a:spcBef>
                <a:spcPts val="0"/>
              </a:spcBef>
              <a:spcAft>
                <a:spcPts val="0"/>
              </a:spcAft>
              <a:buSzPts val="6000"/>
              <a:buChar char="○"/>
              <a:defRPr/>
            </a:lvl2pPr>
            <a:lvl3pPr indent="-609600" lvl="2" marL="1371600" algn="ctr">
              <a:lnSpc>
                <a:spcPct val="115000"/>
              </a:lnSpc>
              <a:spcBef>
                <a:spcPts val="0"/>
              </a:spcBef>
              <a:spcAft>
                <a:spcPts val="0"/>
              </a:spcAft>
              <a:buSzPts val="6000"/>
              <a:buChar char="■"/>
              <a:defRPr/>
            </a:lvl3pPr>
            <a:lvl4pPr indent="-609600" lvl="3" marL="1828800" algn="ctr">
              <a:lnSpc>
                <a:spcPct val="115000"/>
              </a:lnSpc>
              <a:spcBef>
                <a:spcPts val="0"/>
              </a:spcBef>
              <a:spcAft>
                <a:spcPts val="0"/>
              </a:spcAft>
              <a:buSzPts val="6000"/>
              <a:buChar char="●"/>
              <a:defRPr/>
            </a:lvl4pPr>
            <a:lvl5pPr indent="-609600" lvl="4" marL="2286000" algn="ctr">
              <a:lnSpc>
                <a:spcPct val="115000"/>
              </a:lnSpc>
              <a:spcBef>
                <a:spcPts val="0"/>
              </a:spcBef>
              <a:spcAft>
                <a:spcPts val="0"/>
              </a:spcAft>
              <a:buSzPts val="6000"/>
              <a:buChar char="○"/>
              <a:defRPr/>
            </a:lvl5pPr>
            <a:lvl6pPr indent="-609600" lvl="5" marL="2743200" algn="ctr">
              <a:lnSpc>
                <a:spcPct val="115000"/>
              </a:lnSpc>
              <a:spcBef>
                <a:spcPts val="0"/>
              </a:spcBef>
              <a:spcAft>
                <a:spcPts val="0"/>
              </a:spcAft>
              <a:buSzPts val="6000"/>
              <a:buChar char="■"/>
              <a:defRPr/>
            </a:lvl6pPr>
            <a:lvl7pPr indent="-609600" lvl="6" marL="3200400" algn="ctr">
              <a:lnSpc>
                <a:spcPct val="115000"/>
              </a:lnSpc>
              <a:spcBef>
                <a:spcPts val="0"/>
              </a:spcBef>
              <a:spcAft>
                <a:spcPts val="0"/>
              </a:spcAft>
              <a:buSzPts val="6000"/>
              <a:buChar char="●"/>
              <a:defRPr/>
            </a:lvl7pPr>
            <a:lvl8pPr indent="-609600" lvl="7" marL="3657600" algn="ctr">
              <a:lnSpc>
                <a:spcPct val="115000"/>
              </a:lnSpc>
              <a:spcBef>
                <a:spcPts val="0"/>
              </a:spcBef>
              <a:spcAft>
                <a:spcPts val="0"/>
              </a:spcAft>
              <a:buSzPts val="6000"/>
              <a:buChar char="○"/>
              <a:defRPr/>
            </a:lvl8pPr>
            <a:lvl9pPr indent="-609600" lvl="8" marL="4114800" algn="ctr">
              <a:lnSpc>
                <a:spcPct val="115000"/>
              </a:lnSpc>
              <a:spcBef>
                <a:spcPts val="0"/>
              </a:spcBef>
              <a:spcAft>
                <a:spcPts val="0"/>
              </a:spcAft>
              <a:buSzPts val="6000"/>
              <a:buChar char="■"/>
              <a:defRPr/>
            </a:lvl9pPr>
          </a:lstStyle>
          <a:p/>
        </p:txBody>
      </p:sp>
      <p:sp>
        <p:nvSpPr>
          <p:cNvPr id="120" name="Google Shape;120;p53"/>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1" name="Shape 121"/>
        <p:cNvGrpSpPr/>
        <p:nvPr/>
      </p:nvGrpSpPr>
      <p:grpSpPr>
        <a:xfrm>
          <a:off x="0" y="0"/>
          <a:ext cx="0" cy="0"/>
          <a:chOff x="0" y="0"/>
          <a:chExt cx="0" cy="0"/>
        </a:xfrm>
      </p:grpSpPr>
      <p:sp>
        <p:nvSpPr>
          <p:cNvPr id="122" name="Google Shape;122;p54"/>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_2">
    <p:spTree>
      <p:nvGrpSpPr>
        <p:cNvPr id="127" name="Shape 127"/>
        <p:cNvGrpSpPr/>
        <p:nvPr/>
      </p:nvGrpSpPr>
      <p:grpSpPr>
        <a:xfrm>
          <a:off x="0" y="0"/>
          <a:ext cx="0" cy="0"/>
          <a:chOff x="0" y="0"/>
          <a:chExt cx="0" cy="0"/>
        </a:xfrm>
      </p:grpSpPr>
      <p:sp>
        <p:nvSpPr>
          <p:cNvPr id="128" name="Google Shape;128;g3fa78730ff0_1_109"/>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29" name="Google Shape;129;g3fa78730ff0_1_109"/>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30" name="Google Shape;130;g3fa78730ff0_1_10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31" name="Shape 131"/>
        <p:cNvGrpSpPr/>
        <p:nvPr/>
      </p:nvGrpSpPr>
      <p:grpSpPr>
        <a:xfrm>
          <a:off x="0" y="0"/>
          <a:ext cx="0" cy="0"/>
          <a:chOff x="0" y="0"/>
          <a:chExt cx="0" cy="0"/>
        </a:xfrm>
      </p:grpSpPr>
      <p:sp>
        <p:nvSpPr>
          <p:cNvPr id="132" name="Google Shape;132;g3fa78730ff0_1_113"/>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g3fa78730ff0_1_113"/>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134" name="Google Shape;134;g3fa78730ff0_1_113"/>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135" name="Google Shape;135;g3fa78730ff0_1_113"/>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6" name="Google Shape;136;g3fa78730ff0_1_113"/>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7" name="Google Shape;137;g3fa78730ff0_1_113"/>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g3fa78730ff0_1_113"/>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3">
    <p:spTree>
      <p:nvGrpSpPr>
        <p:cNvPr id="139" name="Shape 139"/>
        <p:cNvGrpSpPr/>
        <p:nvPr/>
      </p:nvGrpSpPr>
      <p:grpSpPr>
        <a:xfrm>
          <a:off x="0" y="0"/>
          <a:ext cx="0" cy="0"/>
          <a:chOff x="0" y="0"/>
          <a:chExt cx="0" cy="0"/>
        </a:xfrm>
      </p:grpSpPr>
      <p:sp>
        <p:nvSpPr>
          <p:cNvPr id="140" name="Google Shape;140;g3fa78730ff0_1_121"/>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41" name="Google Shape;141;g3fa78730ff0_1_121"/>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42" name="Google Shape;142;g3fa78730ff0_1_12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143" name="Shape 143"/>
        <p:cNvGrpSpPr/>
        <p:nvPr/>
      </p:nvGrpSpPr>
      <p:grpSpPr>
        <a:xfrm>
          <a:off x="0" y="0"/>
          <a:ext cx="0" cy="0"/>
          <a:chOff x="0" y="0"/>
          <a:chExt cx="0" cy="0"/>
        </a:xfrm>
      </p:grpSpPr>
      <p:sp>
        <p:nvSpPr>
          <p:cNvPr id="144" name="Google Shape;144;g3fa78730ff0_1_125"/>
          <p:cNvSpPr txBox="1"/>
          <p:nvPr>
            <p:ph type="ctrTitle"/>
          </p:nvPr>
        </p:nvSpPr>
        <p:spPr>
          <a:xfrm>
            <a:off x="645225" y="2762725"/>
            <a:ext cx="6736500" cy="1159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4400"/>
              <a:buNone/>
              <a:defRPr sz="4400">
                <a:solidFill>
                  <a:schemeClr val="dk2"/>
                </a:solidFill>
              </a:defRPr>
            </a:lvl1pPr>
            <a:lvl2pPr lvl="1" algn="l">
              <a:lnSpc>
                <a:spcPct val="100000"/>
              </a:lnSpc>
              <a:spcBef>
                <a:spcPts val="0"/>
              </a:spcBef>
              <a:spcAft>
                <a:spcPts val="0"/>
              </a:spcAft>
              <a:buClr>
                <a:schemeClr val="dk2"/>
              </a:buClr>
              <a:buSzPts val="4400"/>
              <a:buNone/>
              <a:defRPr sz="4400">
                <a:solidFill>
                  <a:schemeClr val="dk2"/>
                </a:solidFill>
              </a:defRPr>
            </a:lvl2pPr>
            <a:lvl3pPr lvl="2" algn="l">
              <a:lnSpc>
                <a:spcPct val="100000"/>
              </a:lnSpc>
              <a:spcBef>
                <a:spcPts val="0"/>
              </a:spcBef>
              <a:spcAft>
                <a:spcPts val="0"/>
              </a:spcAft>
              <a:buClr>
                <a:schemeClr val="dk2"/>
              </a:buClr>
              <a:buSzPts val="4400"/>
              <a:buNone/>
              <a:defRPr sz="4400">
                <a:solidFill>
                  <a:schemeClr val="dk2"/>
                </a:solidFill>
              </a:defRPr>
            </a:lvl3pPr>
            <a:lvl4pPr lvl="3" algn="l">
              <a:lnSpc>
                <a:spcPct val="100000"/>
              </a:lnSpc>
              <a:spcBef>
                <a:spcPts val="0"/>
              </a:spcBef>
              <a:spcAft>
                <a:spcPts val="0"/>
              </a:spcAft>
              <a:buClr>
                <a:schemeClr val="dk2"/>
              </a:buClr>
              <a:buSzPts val="4400"/>
              <a:buNone/>
              <a:defRPr sz="4400">
                <a:solidFill>
                  <a:schemeClr val="dk2"/>
                </a:solidFill>
              </a:defRPr>
            </a:lvl4pPr>
            <a:lvl5pPr lvl="4" algn="l">
              <a:lnSpc>
                <a:spcPct val="100000"/>
              </a:lnSpc>
              <a:spcBef>
                <a:spcPts val="0"/>
              </a:spcBef>
              <a:spcAft>
                <a:spcPts val="0"/>
              </a:spcAft>
              <a:buClr>
                <a:schemeClr val="dk2"/>
              </a:buClr>
              <a:buSzPts val="4400"/>
              <a:buNone/>
              <a:defRPr sz="4400">
                <a:solidFill>
                  <a:schemeClr val="dk2"/>
                </a:solidFill>
              </a:defRPr>
            </a:lvl5pPr>
            <a:lvl6pPr lvl="5" algn="l">
              <a:lnSpc>
                <a:spcPct val="100000"/>
              </a:lnSpc>
              <a:spcBef>
                <a:spcPts val="0"/>
              </a:spcBef>
              <a:spcAft>
                <a:spcPts val="0"/>
              </a:spcAft>
              <a:buClr>
                <a:schemeClr val="dk2"/>
              </a:buClr>
              <a:buSzPts val="4400"/>
              <a:buNone/>
              <a:defRPr sz="4400">
                <a:solidFill>
                  <a:schemeClr val="dk2"/>
                </a:solidFill>
              </a:defRPr>
            </a:lvl6pPr>
            <a:lvl7pPr lvl="6" algn="l">
              <a:lnSpc>
                <a:spcPct val="100000"/>
              </a:lnSpc>
              <a:spcBef>
                <a:spcPts val="0"/>
              </a:spcBef>
              <a:spcAft>
                <a:spcPts val="0"/>
              </a:spcAft>
              <a:buClr>
                <a:schemeClr val="dk2"/>
              </a:buClr>
              <a:buSzPts val="4400"/>
              <a:buNone/>
              <a:defRPr sz="4400">
                <a:solidFill>
                  <a:schemeClr val="dk2"/>
                </a:solidFill>
              </a:defRPr>
            </a:lvl7pPr>
            <a:lvl8pPr lvl="7" algn="l">
              <a:lnSpc>
                <a:spcPct val="100000"/>
              </a:lnSpc>
              <a:spcBef>
                <a:spcPts val="0"/>
              </a:spcBef>
              <a:spcAft>
                <a:spcPts val="0"/>
              </a:spcAft>
              <a:buClr>
                <a:schemeClr val="dk2"/>
              </a:buClr>
              <a:buSzPts val="4400"/>
              <a:buNone/>
              <a:defRPr sz="4400">
                <a:solidFill>
                  <a:schemeClr val="dk2"/>
                </a:solidFill>
              </a:defRPr>
            </a:lvl8pPr>
            <a:lvl9pPr lvl="8" algn="l">
              <a:lnSpc>
                <a:spcPct val="100000"/>
              </a:lnSpc>
              <a:spcBef>
                <a:spcPts val="0"/>
              </a:spcBef>
              <a:spcAft>
                <a:spcPts val="0"/>
              </a:spcAft>
              <a:buClr>
                <a:schemeClr val="dk2"/>
              </a:buClr>
              <a:buSzPts val="4400"/>
              <a:buNone/>
              <a:defRPr sz="4400">
                <a:solidFill>
                  <a:schemeClr val="dk2"/>
                </a:solidFill>
              </a:defRPr>
            </a:lvl9pPr>
          </a:lstStyle>
          <a:p/>
        </p:txBody>
      </p:sp>
      <p:sp>
        <p:nvSpPr>
          <p:cNvPr id="145" name="Google Shape;145;g3fa78730ff0_1_125"/>
          <p:cNvSpPr/>
          <p:nvPr/>
        </p:nvSpPr>
        <p:spPr>
          <a:xfrm>
            <a:off x="5938246" y="2533163"/>
            <a:ext cx="7218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g3fa78730ff0_1_125"/>
          <p:cNvSpPr/>
          <p:nvPr/>
        </p:nvSpPr>
        <p:spPr>
          <a:xfrm>
            <a:off x="6659861" y="2533163"/>
            <a:ext cx="7218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g3fa78730ff0_1_125"/>
          <p:cNvSpPr/>
          <p:nvPr/>
        </p:nvSpPr>
        <p:spPr>
          <a:xfrm>
            <a:off x="-1" y="2533163"/>
            <a:ext cx="7218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g3fa78730ff0_1_125"/>
          <p:cNvSpPr/>
          <p:nvPr/>
        </p:nvSpPr>
        <p:spPr>
          <a:xfrm>
            <a:off x="721425" y="2533163"/>
            <a:ext cx="52167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149" name="Shape 149"/>
        <p:cNvGrpSpPr/>
        <p:nvPr/>
      </p:nvGrpSpPr>
      <p:grpSpPr>
        <a:xfrm>
          <a:off x="0" y="0"/>
          <a:ext cx="0" cy="0"/>
          <a:chOff x="0" y="0"/>
          <a:chExt cx="0" cy="0"/>
        </a:xfrm>
      </p:grpSpPr>
      <p:sp>
        <p:nvSpPr>
          <p:cNvPr id="150" name="Google Shape;150;g3fa78730ff0_1_131"/>
          <p:cNvSpPr txBox="1"/>
          <p:nvPr>
            <p:ph idx="1" type="body"/>
          </p:nvPr>
        </p:nvSpPr>
        <p:spPr>
          <a:xfrm>
            <a:off x="1710425" y="2161800"/>
            <a:ext cx="5723700" cy="819900"/>
          </a:xfrm>
          <a:prstGeom prst="rect">
            <a:avLst/>
          </a:prstGeom>
          <a:noFill/>
          <a:ln>
            <a:noFill/>
          </a:ln>
        </p:spPr>
        <p:txBody>
          <a:bodyPr anchorCtr="0" anchor="t" bIns="91425" lIns="91425" spcFirstLastPara="1" rIns="91425" wrap="square" tIns="91425">
            <a:noAutofit/>
          </a:bodyPr>
          <a:lstStyle>
            <a:lvl1pPr indent="-381000" lvl="0" marL="457200" algn="ctr">
              <a:lnSpc>
                <a:spcPct val="100000"/>
              </a:lnSpc>
              <a:spcBef>
                <a:spcPts val="600"/>
              </a:spcBef>
              <a:spcAft>
                <a:spcPts val="0"/>
              </a:spcAft>
              <a:buSzPts val="2400"/>
              <a:buChar char="▷"/>
              <a:defRPr i="1"/>
            </a:lvl1pPr>
            <a:lvl2pPr indent="-381000" lvl="1" marL="914400" algn="ctr">
              <a:lnSpc>
                <a:spcPct val="100000"/>
              </a:lnSpc>
              <a:spcBef>
                <a:spcPts val="0"/>
              </a:spcBef>
              <a:spcAft>
                <a:spcPts val="0"/>
              </a:spcAft>
              <a:buSzPts val="2400"/>
              <a:buChar char="○"/>
              <a:defRPr i="1"/>
            </a:lvl2pPr>
            <a:lvl3pPr indent="-381000" lvl="2" marL="1371600" algn="ctr">
              <a:lnSpc>
                <a:spcPct val="100000"/>
              </a:lnSpc>
              <a:spcBef>
                <a:spcPts val="0"/>
              </a:spcBef>
              <a:spcAft>
                <a:spcPts val="0"/>
              </a:spcAft>
              <a:buSzPts val="2400"/>
              <a:buChar char="■"/>
              <a:defRPr i="1"/>
            </a:lvl3pPr>
            <a:lvl4pPr indent="-381000" lvl="3" marL="1828800" algn="ctr">
              <a:lnSpc>
                <a:spcPct val="100000"/>
              </a:lnSpc>
              <a:spcBef>
                <a:spcPts val="0"/>
              </a:spcBef>
              <a:spcAft>
                <a:spcPts val="0"/>
              </a:spcAft>
              <a:buSzPts val="2400"/>
              <a:buChar char="●"/>
              <a:defRPr i="1"/>
            </a:lvl4pPr>
            <a:lvl5pPr indent="-381000" lvl="4" marL="2286000" algn="ctr">
              <a:lnSpc>
                <a:spcPct val="100000"/>
              </a:lnSpc>
              <a:spcBef>
                <a:spcPts val="0"/>
              </a:spcBef>
              <a:spcAft>
                <a:spcPts val="0"/>
              </a:spcAft>
              <a:buSzPts val="2400"/>
              <a:buChar char="○"/>
              <a:defRPr i="1"/>
            </a:lvl5pPr>
            <a:lvl6pPr indent="-381000" lvl="5" marL="2743200" algn="ctr">
              <a:lnSpc>
                <a:spcPct val="100000"/>
              </a:lnSpc>
              <a:spcBef>
                <a:spcPts val="0"/>
              </a:spcBef>
              <a:spcAft>
                <a:spcPts val="0"/>
              </a:spcAft>
              <a:buSzPts val="2400"/>
              <a:buChar char="■"/>
              <a:defRPr i="1"/>
            </a:lvl6pPr>
            <a:lvl7pPr indent="-381000" lvl="6" marL="3200400" algn="ctr">
              <a:lnSpc>
                <a:spcPct val="100000"/>
              </a:lnSpc>
              <a:spcBef>
                <a:spcPts val="0"/>
              </a:spcBef>
              <a:spcAft>
                <a:spcPts val="0"/>
              </a:spcAft>
              <a:buSzPts val="2400"/>
              <a:buChar char="●"/>
              <a:defRPr i="1"/>
            </a:lvl7pPr>
            <a:lvl8pPr indent="-381000" lvl="7" marL="3657600" algn="ctr">
              <a:lnSpc>
                <a:spcPct val="100000"/>
              </a:lnSpc>
              <a:spcBef>
                <a:spcPts val="0"/>
              </a:spcBef>
              <a:spcAft>
                <a:spcPts val="0"/>
              </a:spcAft>
              <a:buSzPts val="2400"/>
              <a:buChar char="○"/>
              <a:defRPr i="1"/>
            </a:lvl8pPr>
            <a:lvl9pPr indent="-381000" lvl="8" marL="4114800" algn="ctr">
              <a:lnSpc>
                <a:spcPct val="100000"/>
              </a:lnSpc>
              <a:spcBef>
                <a:spcPts val="0"/>
              </a:spcBef>
              <a:spcAft>
                <a:spcPts val="0"/>
              </a:spcAft>
              <a:buSzPts val="2400"/>
              <a:buChar char="■"/>
              <a:defRPr i="1"/>
            </a:lvl9pPr>
          </a:lstStyle>
          <a:p/>
        </p:txBody>
      </p:sp>
      <p:sp>
        <p:nvSpPr>
          <p:cNvPr id="151" name="Google Shape;151;g3fa78730ff0_1_131"/>
          <p:cNvSpPr txBox="1"/>
          <p:nvPr/>
        </p:nvSpPr>
        <p:spPr>
          <a:xfrm>
            <a:off x="3593400" y="1181419"/>
            <a:ext cx="1957200" cy="653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600"/>
              <a:buFont typeface="Arial"/>
              <a:buNone/>
            </a:pPr>
            <a:r>
              <a:rPr b="1" i="0" lang="en" sz="9600" u="none" cap="none" strike="noStrike">
                <a:solidFill>
                  <a:schemeClr val="accent6"/>
                </a:solidFill>
                <a:latin typeface="Arial"/>
                <a:ea typeface="Arial"/>
                <a:cs typeface="Arial"/>
                <a:sym typeface="Arial"/>
              </a:rPr>
              <a:t>“</a:t>
            </a:r>
            <a:endParaRPr b="1" i="0" sz="9600" u="none" cap="none" strike="noStrike">
              <a:solidFill>
                <a:schemeClr val="accent6"/>
              </a:solidFill>
              <a:latin typeface="Arial"/>
              <a:ea typeface="Arial"/>
              <a:cs typeface="Arial"/>
              <a:sym typeface="Arial"/>
            </a:endParaRPr>
          </a:p>
        </p:txBody>
      </p:sp>
      <p:sp>
        <p:nvSpPr>
          <p:cNvPr id="152" name="Google Shape;152;g3fa78730ff0_1_131"/>
          <p:cNvSpPr/>
          <p:nvPr/>
        </p:nvSpPr>
        <p:spPr>
          <a:xfrm>
            <a:off x="5723283" y="1599675"/>
            <a:ext cx="17103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g3fa78730ff0_1_131"/>
          <p:cNvSpPr/>
          <p:nvPr/>
        </p:nvSpPr>
        <p:spPr>
          <a:xfrm>
            <a:off x="7434177" y="1599675"/>
            <a:ext cx="17103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g3fa78730ff0_1_131"/>
          <p:cNvSpPr/>
          <p:nvPr/>
        </p:nvSpPr>
        <p:spPr>
          <a:xfrm>
            <a:off x="0" y="1599675"/>
            <a:ext cx="17103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g3fa78730ff0_1_131"/>
          <p:cNvSpPr/>
          <p:nvPr/>
        </p:nvSpPr>
        <p:spPr>
          <a:xfrm>
            <a:off x="1710425" y="1599675"/>
            <a:ext cx="17103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g3fa78730ff0_1_131"/>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157" name="Shape 157"/>
        <p:cNvGrpSpPr/>
        <p:nvPr/>
      </p:nvGrpSpPr>
      <p:grpSpPr>
        <a:xfrm>
          <a:off x="0" y="0"/>
          <a:ext cx="0" cy="0"/>
          <a:chOff x="0" y="0"/>
          <a:chExt cx="0" cy="0"/>
        </a:xfrm>
      </p:grpSpPr>
      <p:sp>
        <p:nvSpPr>
          <p:cNvPr id="158" name="Google Shape;158;g3fa78730ff0_1_139"/>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59" name="Google Shape;159;g3fa78730ff0_1_139"/>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600"/>
              </a:spcBef>
              <a:spcAft>
                <a:spcPts val="0"/>
              </a:spcAft>
              <a:buClr>
                <a:schemeClr val="accent6"/>
              </a:buClr>
              <a:buSzPts val="1800"/>
              <a:buChar char="▷"/>
              <a:defRPr>
                <a:solidFill>
                  <a:schemeClr val="dk1"/>
                </a:solidFill>
              </a:defRPr>
            </a:lvl1pPr>
            <a:lvl2pPr indent="-381000" lvl="1" marL="914400" algn="l">
              <a:lnSpc>
                <a:spcPct val="100000"/>
              </a:lnSpc>
              <a:spcBef>
                <a:spcPts val="0"/>
              </a:spcBef>
              <a:spcAft>
                <a:spcPts val="0"/>
              </a:spcAft>
              <a:buClr>
                <a:schemeClr val="dk1"/>
              </a:buClr>
              <a:buSzPts val="2400"/>
              <a:buChar char="○"/>
              <a:defRPr>
                <a:solidFill>
                  <a:schemeClr val="dk1"/>
                </a:solidFill>
              </a:defRPr>
            </a:lvl2pPr>
            <a:lvl3pPr indent="-381000" lvl="2" marL="1371600" algn="l">
              <a:lnSpc>
                <a:spcPct val="100000"/>
              </a:lnSpc>
              <a:spcBef>
                <a:spcPts val="0"/>
              </a:spcBef>
              <a:spcAft>
                <a:spcPts val="0"/>
              </a:spcAft>
              <a:buClr>
                <a:schemeClr val="dk1"/>
              </a:buClr>
              <a:buSzPts val="2400"/>
              <a:buChar char="■"/>
              <a:defRPr>
                <a:solidFill>
                  <a:schemeClr val="dk1"/>
                </a:solidFill>
              </a:defRPr>
            </a:lvl3pPr>
            <a:lvl4pPr indent="-381000" lvl="3" marL="1828800" algn="l">
              <a:lnSpc>
                <a:spcPct val="100000"/>
              </a:lnSpc>
              <a:spcBef>
                <a:spcPts val="0"/>
              </a:spcBef>
              <a:spcAft>
                <a:spcPts val="0"/>
              </a:spcAft>
              <a:buClr>
                <a:schemeClr val="dk1"/>
              </a:buClr>
              <a:buSzPts val="2400"/>
              <a:buChar char="●"/>
              <a:defRPr>
                <a:solidFill>
                  <a:schemeClr val="dk1"/>
                </a:solidFill>
              </a:defRPr>
            </a:lvl4pPr>
            <a:lvl5pPr indent="-381000" lvl="4" marL="2286000" algn="l">
              <a:lnSpc>
                <a:spcPct val="100000"/>
              </a:lnSpc>
              <a:spcBef>
                <a:spcPts val="0"/>
              </a:spcBef>
              <a:spcAft>
                <a:spcPts val="0"/>
              </a:spcAft>
              <a:buClr>
                <a:schemeClr val="dk1"/>
              </a:buClr>
              <a:buSzPts val="2400"/>
              <a:buChar char="○"/>
              <a:defRPr>
                <a:solidFill>
                  <a:schemeClr val="dk1"/>
                </a:solidFill>
              </a:defRPr>
            </a:lvl5pPr>
            <a:lvl6pPr indent="-381000" lvl="5" marL="2743200" algn="l">
              <a:lnSpc>
                <a:spcPct val="100000"/>
              </a:lnSpc>
              <a:spcBef>
                <a:spcPts val="0"/>
              </a:spcBef>
              <a:spcAft>
                <a:spcPts val="0"/>
              </a:spcAft>
              <a:buClr>
                <a:schemeClr val="dk1"/>
              </a:buClr>
              <a:buSzPts val="2400"/>
              <a:buChar char="■"/>
              <a:defRPr>
                <a:solidFill>
                  <a:schemeClr val="dk1"/>
                </a:solidFill>
              </a:defRPr>
            </a:lvl6pPr>
            <a:lvl7pPr indent="-381000" lvl="6" marL="3200400" algn="l">
              <a:lnSpc>
                <a:spcPct val="100000"/>
              </a:lnSpc>
              <a:spcBef>
                <a:spcPts val="0"/>
              </a:spcBef>
              <a:spcAft>
                <a:spcPts val="0"/>
              </a:spcAft>
              <a:buClr>
                <a:schemeClr val="dk1"/>
              </a:buClr>
              <a:buSzPts val="2400"/>
              <a:buChar char="●"/>
              <a:defRPr>
                <a:solidFill>
                  <a:schemeClr val="dk1"/>
                </a:solidFill>
              </a:defRPr>
            </a:lvl7pPr>
            <a:lvl8pPr indent="-381000" lvl="7" marL="3657600" algn="l">
              <a:lnSpc>
                <a:spcPct val="100000"/>
              </a:lnSpc>
              <a:spcBef>
                <a:spcPts val="0"/>
              </a:spcBef>
              <a:spcAft>
                <a:spcPts val="0"/>
              </a:spcAft>
              <a:buClr>
                <a:schemeClr val="dk1"/>
              </a:buClr>
              <a:buSzPts val="2400"/>
              <a:buChar char="○"/>
              <a:defRPr>
                <a:solidFill>
                  <a:schemeClr val="dk1"/>
                </a:solidFill>
              </a:defRPr>
            </a:lvl8pPr>
            <a:lvl9pPr indent="-381000" lvl="8" marL="4114800" algn="l">
              <a:lnSpc>
                <a:spcPct val="100000"/>
              </a:lnSpc>
              <a:spcBef>
                <a:spcPts val="0"/>
              </a:spcBef>
              <a:spcAft>
                <a:spcPts val="0"/>
              </a:spcAft>
              <a:buClr>
                <a:schemeClr val="dk1"/>
              </a:buClr>
              <a:buSzPts val="2400"/>
              <a:buChar char="■"/>
              <a:defRPr>
                <a:solidFill>
                  <a:schemeClr val="dk1"/>
                </a:solidFill>
              </a:defRPr>
            </a:lvl9pPr>
          </a:lstStyle>
          <a:p/>
        </p:txBody>
      </p:sp>
      <p:sp>
        <p:nvSpPr>
          <p:cNvPr id="160" name="Google Shape;160;g3fa78730ff0_1_139"/>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1" name="Google Shape;161;g3fa78730ff0_1_139"/>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2" name="Google Shape;162;g3fa78730ff0_1_139"/>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3" name="Google Shape;163;g3fa78730ff0_1_139"/>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4" name="Google Shape;164;g3fa78730ff0_1_139"/>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165" name="Shape 165"/>
        <p:cNvGrpSpPr/>
        <p:nvPr/>
      </p:nvGrpSpPr>
      <p:grpSpPr>
        <a:xfrm>
          <a:off x="0" y="0"/>
          <a:ext cx="0" cy="0"/>
          <a:chOff x="0" y="0"/>
          <a:chExt cx="0" cy="0"/>
        </a:xfrm>
      </p:grpSpPr>
      <p:sp>
        <p:nvSpPr>
          <p:cNvPr id="166" name="Google Shape;166;g3fa78730ff0_1_147"/>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7" name="Google Shape;167;g3fa78730ff0_1_147"/>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8" name="Google Shape;168;g3fa78730ff0_1_147"/>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9" name="Google Shape;169;g3fa78730ff0_1_147"/>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0" name="Google Shape;170;g3fa78730ff0_1_147"/>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71" name="Google Shape;171;g3fa78730ff0_1_147"/>
          <p:cNvSpPr txBox="1"/>
          <p:nvPr>
            <p:ph idx="1" type="body"/>
          </p:nvPr>
        </p:nvSpPr>
        <p:spPr>
          <a:xfrm>
            <a:off x="893625"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72" name="Google Shape;172;g3fa78730ff0_1_147"/>
          <p:cNvSpPr txBox="1"/>
          <p:nvPr>
            <p:ph idx="2" type="body"/>
          </p:nvPr>
        </p:nvSpPr>
        <p:spPr>
          <a:xfrm>
            <a:off x="4219456"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73" name="Google Shape;173;g3fa78730ff0_1_147"/>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174" name="Shape 174"/>
        <p:cNvGrpSpPr/>
        <p:nvPr/>
      </p:nvGrpSpPr>
      <p:grpSpPr>
        <a:xfrm>
          <a:off x="0" y="0"/>
          <a:ext cx="0" cy="0"/>
          <a:chOff x="0" y="0"/>
          <a:chExt cx="0" cy="0"/>
        </a:xfrm>
      </p:grpSpPr>
      <p:sp>
        <p:nvSpPr>
          <p:cNvPr id="175" name="Google Shape;175;g3fa78730ff0_1_156"/>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g3fa78730ff0_1_156"/>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 name="Google Shape;177;g3fa78730ff0_1_156"/>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 name="Google Shape;178;g3fa78730ff0_1_156"/>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g3fa78730ff0_1_156"/>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80" name="Google Shape;180;g3fa78730ff0_1_156"/>
          <p:cNvSpPr txBox="1"/>
          <p:nvPr>
            <p:ph idx="1" type="body"/>
          </p:nvPr>
        </p:nvSpPr>
        <p:spPr>
          <a:xfrm>
            <a:off x="893700"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81" name="Google Shape;181;g3fa78730ff0_1_156"/>
          <p:cNvSpPr txBox="1"/>
          <p:nvPr>
            <p:ph idx="2" type="body"/>
          </p:nvPr>
        </p:nvSpPr>
        <p:spPr>
          <a:xfrm>
            <a:off x="3386404"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82" name="Google Shape;182;g3fa78730ff0_1_156"/>
          <p:cNvSpPr txBox="1"/>
          <p:nvPr>
            <p:ph idx="3" type="body"/>
          </p:nvPr>
        </p:nvSpPr>
        <p:spPr>
          <a:xfrm>
            <a:off x="5879107"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83" name="Google Shape;183;g3fa78730ff0_1_156"/>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84" name="Shape 184"/>
        <p:cNvGrpSpPr/>
        <p:nvPr/>
      </p:nvGrpSpPr>
      <p:grpSpPr>
        <a:xfrm>
          <a:off x="0" y="0"/>
          <a:ext cx="0" cy="0"/>
          <a:chOff x="0" y="0"/>
          <a:chExt cx="0" cy="0"/>
        </a:xfrm>
      </p:grpSpPr>
      <p:sp>
        <p:nvSpPr>
          <p:cNvPr id="185" name="Google Shape;185;g3fa78730ff0_1_166"/>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 name="Google Shape;186;g3fa78730ff0_1_166"/>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 name="Google Shape;187;g3fa78730ff0_1_166"/>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g3fa78730ff0_1_166"/>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g3fa78730ff0_1_166"/>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90" name="Google Shape;190;g3fa78730ff0_1_166"/>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91" name="Shape 191"/>
        <p:cNvGrpSpPr/>
        <p:nvPr/>
      </p:nvGrpSpPr>
      <p:grpSpPr>
        <a:xfrm>
          <a:off x="0" y="0"/>
          <a:ext cx="0" cy="0"/>
          <a:chOff x="0" y="0"/>
          <a:chExt cx="0" cy="0"/>
        </a:xfrm>
      </p:grpSpPr>
      <p:sp>
        <p:nvSpPr>
          <p:cNvPr id="192" name="Google Shape;192;g3fa78730ff0_1_173"/>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 name="Google Shape;193;g3fa78730ff0_1_173"/>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4" name="Google Shape;194;g3fa78730ff0_1_173"/>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5" name="Google Shape;195;g3fa78730ff0_1_173"/>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g3fa78730ff0_1_173"/>
          <p:cNvSpPr txBox="1"/>
          <p:nvPr>
            <p:ph idx="1" type="body"/>
          </p:nvPr>
        </p:nvSpPr>
        <p:spPr>
          <a:xfrm>
            <a:off x="893700" y="4649963"/>
            <a:ext cx="6462600" cy="350700"/>
          </a:xfrm>
          <a:prstGeom prst="rect">
            <a:avLst/>
          </a:prstGeom>
          <a:noFill/>
          <a:ln>
            <a:noFill/>
          </a:ln>
        </p:spPr>
        <p:txBody>
          <a:bodyPr anchorCtr="0" anchor="b" bIns="91425" lIns="91425" spcFirstLastPara="1" rIns="91425" wrap="square" tIns="91425">
            <a:noAutofit/>
          </a:bodyPr>
          <a:lstStyle>
            <a:lvl1pPr indent="-228600" lvl="0" marL="457200" algn="l">
              <a:lnSpc>
                <a:spcPct val="100000"/>
              </a:lnSpc>
              <a:spcBef>
                <a:spcPts val="360"/>
              </a:spcBef>
              <a:spcAft>
                <a:spcPts val="0"/>
              </a:spcAft>
              <a:buClr>
                <a:schemeClr val="dk2"/>
              </a:buClr>
              <a:buSzPts val="1400"/>
              <a:buNone/>
              <a:defRPr sz="1400">
                <a:solidFill>
                  <a:schemeClr val="dk2"/>
                </a:solidFill>
              </a:defRPr>
            </a:lvl1pPr>
          </a:lstStyle>
          <a:p/>
        </p:txBody>
      </p:sp>
      <p:sp>
        <p:nvSpPr>
          <p:cNvPr id="197" name="Google Shape;197;g3fa78730ff0_1_173"/>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98" name="Shape 198"/>
        <p:cNvGrpSpPr/>
        <p:nvPr/>
      </p:nvGrpSpPr>
      <p:grpSpPr>
        <a:xfrm>
          <a:off x="0" y="0"/>
          <a:ext cx="0" cy="0"/>
          <a:chOff x="0" y="0"/>
          <a:chExt cx="0" cy="0"/>
        </a:xfrm>
      </p:grpSpPr>
      <p:sp>
        <p:nvSpPr>
          <p:cNvPr id="199" name="Google Shape;199;g3fa78730ff0_1_180"/>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0" name="Google Shape;200;g3fa78730ff0_1_180"/>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 name="Google Shape;201;g3fa78730ff0_1_180"/>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g3fa78730ff0_1_180"/>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 name="Google Shape;203;g3fa78730ff0_1_180"/>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color background">
  <p:cSld name="BLANK_1">
    <p:bg>
      <p:bgPr>
        <a:solidFill>
          <a:schemeClr val="accent1"/>
        </a:solidFill>
      </p:bgPr>
    </p:bg>
    <p:spTree>
      <p:nvGrpSpPr>
        <p:cNvPr id="204" name="Shape 204"/>
        <p:cNvGrpSpPr/>
        <p:nvPr/>
      </p:nvGrpSpPr>
      <p:grpSpPr>
        <a:xfrm>
          <a:off x="0" y="0"/>
          <a:ext cx="0" cy="0"/>
          <a:chOff x="0" y="0"/>
          <a:chExt cx="0" cy="0"/>
        </a:xfrm>
      </p:grpSpPr>
      <p:sp>
        <p:nvSpPr>
          <p:cNvPr id="205" name="Google Shape;205;g3fa78730ff0_1_186"/>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6" name="Google Shape;206;g3fa78730ff0_1_186"/>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 name="Google Shape;207;g3fa78730ff0_1_186"/>
          <p:cNvSpPr/>
          <p:nvPr/>
        </p:nvSpPr>
        <p:spPr>
          <a:xfrm>
            <a:off x="0" y="5066325"/>
            <a:ext cx="893700" cy="771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8" name="Google Shape;208;g3fa78730ff0_1_186"/>
          <p:cNvSpPr/>
          <p:nvPr/>
        </p:nvSpPr>
        <p:spPr>
          <a:xfrm>
            <a:off x="893710" y="5066325"/>
            <a:ext cx="64626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 name="Google Shape;209;g3fa78730ff0_1_186"/>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210" name="Shape 210"/>
        <p:cNvGrpSpPr/>
        <p:nvPr/>
      </p:nvGrpSpPr>
      <p:grpSpPr>
        <a:xfrm>
          <a:off x="0" y="0"/>
          <a:ext cx="0" cy="0"/>
          <a:chOff x="0" y="0"/>
          <a:chExt cx="0" cy="0"/>
        </a:xfrm>
      </p:grpSpPr>
      <p:sp>
        <p:nvSpPr>
          <p:cNvPr id="211" name="Google Shape;211;g3fa78730ff0_1_192"/>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12" name="Google Shape;212;g3fa78730ff0_1_192"/>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13" name="Google Shape;213;g3fa78730ff0_1_19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5">
    <p:spTree>
      <p:nvGrpSpPr>
        <p:cNvPr id="214" name="Shape 214"/>
        <p:cNvGrpSpPr/>
        <p:nvPr/>
      </p:nvGrpSpPr>
      <p:grpSpPr>
        <a:xfrm>
          <a:off x="0" y="0"/>
          <a:ext cx="0" cy="0"/>
          <a:chOff x="0" y="0"/>
          <a:chExt cx="0" cy="0"/>
        </a:xfrm>
      </p:grpSpPr>
      <p:sp>
        <p:nvSpPr>
          <p:cNvPr id="215" name="Google Shape;215;g3fa78730ff0_1_196"/>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16" name="Google Shape;216;g3fa78730ff0_1_196"/>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17" name="Google Shape;217;g3fa78730ff0_1_19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4">
  <p:cSld name="TITLE_6">
    <p:spTree>
      <p:nvGrpSpPr>
        <p:cNvPr id="218" name="Shape 218"/>
        <p:cNvGrpSpPr/>
        <p:nvPr/>
      </p:nvGrpSpPr>
      <p:grpSpPr>
        <a:xfrm>
          <a:off x="0" y="0"/>
          <a:ext cx="0" cy="0"/>
          <a:chOff x="0" y="0"/>
          <a:chExt cx="0" cy="0"/>
        </a:xfrm>
      </p:grpSpPr>
      <p:sp>
        <p:nvSpPr>
          <p:cNvPr id="219" name="Google Shape;219;g3fa78730ff0_1_200"/>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20" name="Google Shape;220;g3fa78730ff0_1_200"/>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21" name="Google Shape;221;g3fa78730ff0_1_20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p:cSld name="TITLE_7">
    <p:spTree>
      <p:nvGrpSpPr>
        <p:cNvPr id="222" name="Shape 222"/>
        <p:cNvGrpSpPr/>
        <p:nvPr/>
      </p:nvGrpSpPr>
      <p:grpSpPr>
        <a:xfrm>
          <a:off x="0" y="0"/>
          <a:ext cx="0" cy="0"/>
          <a:chOff x="0" y="0"/>
          <a:chExt cx="0" cy="0"/>
        </a:xfrm>
      </p:grpSpPr>
      <p:sp>
        <p:nvSpPr>
          <p:cNvPr id="223" name="Google Shape;223;g3fa78730ff0_1_204"/>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24" name="Google Shape;224;g3fa78730ff0_1_204"/>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25" name="Google Shape;225;g3fa78730ff0_1_204"/>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2.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8.xml"/><Relationship Id="rId10" Type="http://schemas.openxmlformats.org/officeDocument/2006/relationships/slideLayout" Target="../slideLayouts/slideLayout27.xml"/><Relationship Id="rId12" Type="http://schemas.openxmlformats.org/officeDocument/2006/relationships/theme" Target="../theme/theme4.xml"/><Relationship Id="rId1" Type="http://schemas.openxmlformats.org/officeDocument/2006/relationships/slideLayout" Target="../slideLayouts/slideLayout18.xml"/><Relationship Id="rId2" Type="http://schemas.openxmlformats.org/officeDocument/2006/relationships/slideLayout" Target="../slideLayouts/slideLayout19.xml"/><Relationship Id="rId3" Type="http://schemas.openxmlformats.org/officeDocument/2006/relationships/slideLayout" Target="../slideLayouts/slideLayout20.xml"/><Relationship Id="rId4" Type="http://schemas.openxmlformats.org/officeDocument/2006/relationships/slideLayout" Target="../slideLayouts/slideLayout21.xml"/><Relationship Id="rId9" Type="http://schemas.openxmlformats.org/officeDocument/2006/relationships/slideLayout" Target="../slideLayouts/slideLayout26.xml"/><Relationship Id="rId5" Type="http://schemas.openxmlformats.org/officeDocument/2006/relationships/slideLayout" Target="../slideLayouts/slideLayout22.xml"/><Relationship Id="rId6" Type="http://schemas.openxmlformats.org/officeDocument/2006/relationships/slideLayout" Target="../slideLayouts/slideLayout23.xml"/><Relationship Id="rId7" Type="http://schemas.openxmlformats.org/officeDocument/2006/relationships/slideLayout" Target="../slideLayouts/slideLayout24.xml"/><Relationship Id="rId8"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9.xml"/><Relationship Id="rId10" Type="http://schemas.openxmlformats.org/officeDocument/2006/relationships/slideLayout" Target="../slideLayouts/slideLayout38.xml"/><Relationship Id="rId13" Type="http://schemas.openxmlformats.org/officeDocument/2006/relationships/slideLayout" Target="../slideLayouts/slideLayout41.xml"/><Relationship Id="rId12" Type="http://schemas.openxmlformats.org/officeDocument/2006/relationships/slideLayout" Target="../slideLayouts/slideLayout40.xml"/><Relationship Id="rId1" Type="http://schemas.openxmlformats.org/officeDocument/2006/relationships/slideLayout" Target="../slideLayouts/slideLayout29.xml"/><Relationship Id="rId2" Type="http://schemas.openxmlformats.org/officeDocument/2006/relationships/slideLayout" Target="../slideLayouts/slideLayout30.xml"/><Relationship Id="rId3" Type="http://schemas.openxmlformats.org/officeDocument/2006/relationships/slideLayout" Target="../slideLayouts/slideLayout31.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5" Type="http://schemas.openxmlformats.org/officeDocument/2006/relationships/slideLayout" Target="../slideLayouts/slideLayout43.xml"/><Relationship Id="rId14" Type="http://schemas.openxmlformats.org/officeDocument/2006/relationships/slideLayout" Target="../slideLayouts/slideLayout42.xml"/><Relationship Id="rId17" Type="http://schemas.openxmlformats.org/officeDocument/2006/relationships/theme" Target="../theme/theme1.xml"/><Relationship Id="rId16" Type="http://schemas.openxmlformats.org/officeDocument/2006/relationships/slideLayout" Target="../slideLayouts/slideLayout44.xml"/><Relationship Id="rId5" Type="http://schemas.openxmlformats.org/officeDocument/2006/relationships/slideLayout" Target="../slideLayouts/slideLayout33.xml"/><Relationship Id="rId6" Type="http://schemas.openxmlformats.org/officeDocument/2006/relationships/slideLayout" Target="../slideLayouts/slideLayout34.xml"/><Relationship Id="rId7" Type="http://schemas.openxmlformats.org/officeDocument/2006/relationships/slideLayout" Target="../slideLayouts/slideLayout35.xml"/><Relationship Id="rId8"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0"/>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78" name="Shape 78"/>
        <p:cNvGrpSpPr/>
        <p:nvPr/>
      </p:nvGrpSpPr>
      <p:grpSpPr>
        <a:xfrm>
          <a:off x="0" y="0"/>
          <a:ext cx="0" cy="0"/>
          <a:chOff x="0" y="0"/>
          <a:chExt cx="0" cy="0"/>
        </a:xfrm>
      </p:grpSpPr>
      <p:sp>
        <p:nvSpPr>
          <p:cNvPr id="79" name="Google Shape;79;p24"/>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9pPr>
          </a:lstStyle>
          <a:p/>
        </p:txBody>
      </p:sp>
      <p:sp>
        <p:nvSpPr>
          <p:cNvPr id="80" name="Google Shape;80;p24"/>
          <p:cNvSpPr txBox="1"/>
          <p:nvPr>
            <p:ph idx="1" type="body"/>
          </p:nvPr>
        </p:nvSpPr>
        <p:spPr>
          <a:xfrm>
            <a:off x="311700" y="1152475"/>
            <a:ext cx="8520900" cy="3416400"/>
          </a:xfrm>
          <a:prstGeom prst="rect">
            <a:avLst/>
          </a:prstGeom>
          <a:noFill/>
          <a:ln>
            <a:noFill/>
          </a:ln>
        </p:spPr>
        <p:txBody>
          <a:bodyPr anchorCtr="0" anchor="t" bIns="389300" lIns="389300" spcFirstLastPara="1" rIns="389300" wrap="square" tIns="389300">
            <a:normAutofit/>
          </a:bodyPr>
          <a:lstStyle>
            <a:lvl1pPr indent="-717550" lvl="0" marL="457200" marR="0" rtl="0" algn="l">
              <a:lnSpc>
                <a:spcPct val="115000"/>
              </a:lnSpc>
              <a:spcBef>
                <a:spcPts val="0"/>
              </a:spcBef>
              <a:spcAft>
                <a:spcPts val="0"/>
              </a:spcAft>
              <a:buClr>
                <a:schemeClr val="dk2"/>
              </a:buClr>
              <a:buSzPts val="7700"/>
              <a:buFont typeface="Arial"/>
              <a:buChar char="●"/>
              <a:defRPr b="0" i="0" sz="7700" u="none" cap="none" strike="noStrike">
                <a:solidFill>
                  <a:schemeClr val="dk2"/>
                </a:solidFill>
                <a:latin typeface="Arial"/>
                <a:ea typeface="Arial"/>
                <a:cs typeface="Arial"/>
                <a:sym typeface="Arial"/>
              </a:defRPr>
            </a:lvl1pPr>
            <a:lvl2pPr indent="-609600" lvl="1" marL="9144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2pPr>
            <a:lvl3pPr indent="-609600" lvl="2" marL="13716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3pPr>
            <a:lvl4pPr indent="-609600" lvl="3" marL="18288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4pPr>
            <a:lvl5pPr indent="-609600" lvl="4" marL="22860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5pPr>
            <a:lvl6pPr indent="-609600" lvl="5" marL="27432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6pPr>
            <a:lvl7pPr indent="-609600" lvl="6" marL="32004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7pPr>
            <a:lvl8pPr indent="-609600" lvl="7" marL="36576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8pPr>
            <a:lvl9pPr indent="-609600" lvl="8" marL="41148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9pPr>
          </a:lstStyle>
          <a:p/>
        </p:txBody>
      </p:sp>
      <p:sp>
        <p:nvSpPr>
          <p:cNvPr id="81" name="Google Shape;81;p24"/>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123" name="Shape 123"/>
        <p:cNvGrpSpPr/>
        <p:nvPr/>
      </p:nvGrpSpPr>
      <p:grpSpPr>
        <a:xfrm>
          <a:off x="0" y="0"/>
          <a:ext cx="0" cy="0"/>
          <a:chOff x="0" y="0"/>
          <a:chExt cx="0" cy="0"/>
        </a:xfrm>
      </p:grpSpPr>
      <p:sp>
        <p:nvSpPr>
          <p:cNvPr id="124" name="Google Shape;124;g3fa78730ff0_1_105"/>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1pPr>
            <a:lvl2pPr lvl="1"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2pPr>
            <a:lvl3pPr lvl="2"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3pPr>
            <a:lvl4pPr lvl="3"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4pPr>
            <a:lvl5pPr lvl="4"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5pPr>
            <a:lvl6pPr lvl="5"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6pPr>
            <a:lvl7pPr lvl="6"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7pPr>
            <a:lvl8pPr lvl="7"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8pPr>
            <a:lvl9pPr lvl="8" marR="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9pPr>
          </a:lstStyle>
          <a:p/>
        </p:txBody>
      </p:sp>
      <p:sp>
        <p:nvSpPr>
          <p:cNvPr id="125" name="Google Shape;125;g3fa78730ff0_1_105"/>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81000" lvl="0" marL="457200" marR="0" algn="l">
              <a:lnSpc>
                <a:spcPct val="100000"/>
              </a:lnSpc>
              <a:spcBef>
                <a:spcPts val="600"/>
              </a:spcBef>
              <a:spcAft>
                <a:spcPts val="0"/>
              </a:spcAft>
              <a:buClr>
                <a:schemeClr val="accent6"/>
              </a:buClr>
              <a:buSzPts val="2400"/>
              <a:buFont typeface="Lato"/>
              <a:buChar char="▷"/>
              <a:defRPr b="0" i="0" sz="2400" u="none" cap="none" strike="noStrike">
                <a:solidFill>
                  <a:schemeClr val="dk1"/>
                </a:solidFill>
                <a:latin typeface="Lato"/>
                <a:ea typeface="Lato"/>
                <a:cs typeface="Lato"/>
                <a:sym typeface="Lato"/>
              </a:defRPr>
            </a:lvl1pPr>
            <a:lvl2pPr indent="-381000" lvl="1" marL="9144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2pPr>
            <a:lvl3pPr indent="-381000" lvl="2" marL="13716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3pPr>
            <a:lvl4pPr indent="-381000" lvl="3" marL="18288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4pPr>
            <a:lvl5pPr indent="-381000" lvl="4" marL="22860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5pPr>
            <a:lvl6pPr indent="-381000" lvl="5" marL="27432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6pPr>
            <a:lvl7pPr indent="-381000" lvl="6" marL="32004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7pPr>
            <a:lvl8pPr indent="-381000" lvl="7" marL="36576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8pPr>
            <a:lvl9pPr indent="-381000" lvl="8" marL="4114800" marR="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9pPr>
          </a:lstStyle>
          <a:p/>
        </p:txBody>
      </p:sp>
      <p:sp>
        <p:nvSpPr>
          <p:cNvPr id="126" name="Google Shape;126;g3fa78730ff0_1_105"/>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ransition>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xml"/><Relationship Id="rId3"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16.png"/><Relationship Id="rId5" Type="http://schemas.openxmlformats.org/officeDocument/2006/relationships/image" Target="../media/image13.png"/><Relationship Id="rId6"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5.xml"/><Relationship Id="rId3"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4.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23.png"/><Relationship Id="rId5"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4.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19.xml"/><Relationship Id="rId3"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hyperlink" Target="https://www.cardiffcouncilforms.co.uk/article/1684/" TargetMode="External"/><Relationship Id="rId5"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21.xml"/><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3.xml"/><Relationship Id="rId2" Type="http://schemas.openxmlformats.org/officeDocument/2006/relationships/notesSlide" Target="../notesSlides/notesSlide22.xml"/><Relationship Id="rId3"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hyperlink" Target="https://whitchurchprm.web11.juniperwebsites.co.uk/" TargetMode="External"/><Relationship Id="rId5" Type="http://schemas.openxmlformats.org/officeDocument/2006/relationships/image" Target="../media/image27.png"/><Relationship Id="rId6"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6.xml"/><Relationship Id="rId3"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8.xml"/><Relationship Id="rId3" Type="http://schemas.openxmlformats.org/officeDocument/2006/relationships/image" Target="../media/image1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9.xml"/><Relationship Id="rId3" Type="http://schemas.openxmlformats.org/officeDocument/2006/relationships/image" Target="../media/image1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0.xml"/><Relationship Id="rId3" Type="http://schemas.openxmlformats.org/officeDocument/2006/relationships/image" Target="../media/image1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29" name="Shape 229"/>
        <p:cNvGrpSpPr/>
        <p:nvPr/>
      </p:nvGrpSpPr>
      <p:grpSpPr>
        <a:xfrm>
          <a:off x="0" y="0"/>
          <a:ext cx="0" cy="0"/>
          <a:chOff x="0" y="0"/>
          <a:chExt cx="0" cy="0"/>
        </a:xfrm>
      </p:grpSpPr>
      <p:sp>
        <p:nvSpPr>
          <p:cNvPr id="230" name="Google Shape;230;p1"/>
          <p:cNvSpPr/>
          <p:nvPr/>
        </p:nvSpPr>
        <p:spPr>
          <a:xfrm>
            <a:off x="1938661" y="1402777"/>
            <a:ext cx="4795500" cy="1091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 sz="1900" u="none" cap="none" strike="noStrike">
                <a:solidFill>
                  <a:srgbClr val="000000"/>
                </a:solidFill>
                <a:latin typeface="Arial"/>
                <a:ea typeface="Arial"/>
                <a:cs typeface="Arial"/>
                <a:sym typeface="Arial"/>
              </a:rPr>
              <a:t>Photo of school</a:t>
            </a:r>
            <a:endParaRPr b="0" i="0" sz="1900" u="none" cap="none" strike="noStrike">
              <a:solidFill>
                <a:srgbClr val="000000"/>
              </a:solidFill>
              <a:latin typeface="Arial"/>
              <a:ea typeface="Arial"/>
              <a:cs typeface="Arial"/>
              <a:sym typeface="Arial"/>
            </a:endParaRPr>
          </a:p>
        </p:txBody>
      </p:sp>
      <p:pic>
        <p:nvPicPr>
          <p:cNvPr id="231" name="Google Shape;231;p1"/>
          <p:cNvPicPr preferRelativeResize="0"/>
          <p:nvPr/>
        </p:nvPicPr>
        <p:blipFill rotWithShape="1">
          <a:blip r:embed="rId3">
            <a:alphaModFix/>
          </a:blip>
          <a:srcRect b="15761" l="0" r="0" t="0"/>
          <a:stretch/>
        </p:blipFill>
        <p:spPr>
          <a:xfrm>
            <a:off x="0" y="0"/>
            <a:ext cx="9144000" cy="5143501"/>
          </a:xfrm>
          <a:prstGeom prst="rect">
            <a:avLst/>
          </a:prstGeom>
          <a:noFill/>
          <a:ln>
            <a:noFill/>
          </a:ln>
        </p:spPr>
      </p:pic>
      <p:sp>
        <p:nvSpPr>
          <p:cNvPr id="232" name="Google Shape;232;p1"/>
          <p:cNvSpPr txBox="1"/>
          <p:nvPr/>
        </p:nvSpPr>
        <p:spPr>
          <a:xfrm>
            <a:off x="597550" y="654100"/>
            <a:ext cx="8157900" cy="1404600"/>
          </a:xfrm>
          <a:prstGeom prst="rect">
            <a:avLst/>
          </a:prstGeom>
          <a:noFill/>
          <a:ln>
            <a:noFill/>
          </a:ln>
          <a:effectLst>
            <a:outerShdw blurRad="85725" rotWithShape="0" algn="bl" dir="2040000" dist="47625">
              <a:srgbClr val="000000">
                <a:alpha val="77255"/>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4400"/>
              <a:buFont typeface="Arial"/>
              <a:buNone/>
            </a:pPr>
            <a:r>
              <a:rPr b="1" i="0" lang="en" sz="4400" u="none" cap="none" strike="noStrike">
                <a:solidFill>
                  <a:srgbClr val="FFFFFF"/>
                </a:solidFill>
                <a:latin typeface="Delius"/>
                <a:ea typeface="Delius"/>
                <a:cs typeface="Delius"/>
                <a:sym typeface="Delius"/>
              </a:rPr>
              <a:t>Whitchurch Primary School: Welcome to Year 2</a:t>
            </a:r>
            <a:endParaRPr b="1" i="0" sz="4400" u="none" cap="none" strike="noStrike">
              <a:solidFill>
                <a:srgbClr val="FFFFFF"/>
              </a:solidFill>
              <a:latin typeface="Delius"/>
              <a:ea typeface="Delius"/>
              <a:cs typeface="Delius"/>
              <a:sym typeface="Delius"/>
            </a:endParaRPr>
          </a:p>
        </p:txBody>
      </p:sp>
      <p:pic>
        <p:nvPicPr>
          <p:cNvPr id="233" name="Google Shape;233;p1"/>
          <p:cNvPicPr preferRelativeResize="0"/>
          <p:nvPr/>
        </p:nvPicPr>
        <p:blipFill rotWithShape="1">
          <a:blip r:embed="rId4">
            <a:alphaModFix/>
          </a:blip>
          <a:srcRect b="0" l="0" r="0" t="0"/>
          <a:stretch/>
        </p:blipFill>
        <p:spPr>
          <a:xfrm>
            <a:off x="7902250" y="60375"/>
            <a:ext cx="1140450" cy="993300"/>
          </a:xfrm>
          <a:prstGeom prst="rect">
            <a:avLst/>
          </a:prstGeom>
          <a:noFill/>
          <a:ln>
            <a:noFill/>
          </a:ln>
        </p:spPr>
      </p:pic>
      <p:pic>
        <p:nvPicPr>
          <p:cNvPr id="234" name="Google Shape;234;p1"/>
          <p:cNvPicPr preferRelativeResize="0"/>
          <p:nvPr/>
        </p:nvPicPr>
        <p:blipFill rotWithShape="1">
          <a:blip r:embed="rId5">
            <a:alphaModFix/>
          </a:blip>
          <a:srcRect b="0" l="852" r="0" t="21185"/>
          <a:stretch/>
        </p:blipFill>
        <p:spPr>
          <a:xfrm>
            <a:off x="380500" y="2058831"/>
            <a:ext cx="8763499" cy="77475"/>
          </a:xfrm>
          <a:prstGeom prst="rect">
            <a:avLst/>
          </a:prstGeom>
          <a:noFill/>
          <a:ln>
            <a:noFill/>
          </a:ln>
          <a:effectLst>
            <a:outerShdw blurRad="57150" rotWithShape="0" algn="bl" dir="4200000" dist="28575">
              <a:srgbClr val="000000">
                <a:alpha val="49412"/>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0" name="Google Shape;240;p2"/>
          <p:cNvSpPr txBox="1"/>
          <p:nvPr>
            <p:ph type="ctrTitle"/>
          </p:nvPr>
        </p:nvSpPr>
        <p:spPr>
          <a:xfrm>
            <a:off x="685675" y="82495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t/>
            </a:r>
            <a:endParaRPr>
              <a:solidFill>
                <a:schemeClr val="dk2"/>
              </a:solidFill>
              <a:latin typeface="Delius"/>
              <a:ea typeface="Delius"/>
              <a:cs typeface="Delius"/>
              <a:sym typeface="Delius"/>
            </a:endParaRPr>
          </a:p>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Our Vision and Values</a:t>
            </a:r>
            <a:endParaRPr i="1">
              <a:solidFill>
                <a:schemeClr val="dk2"/>
              </a:solidFill>
              <a:latin typeface="Delius"/>
              <a:ea typeface="Delius"/>
              <a:cs typeface="Delius"/>
              <a:sym typeface="Delius"/>
            </a:endParaRPr>
          </a:p>
        </p:txBody>
      </p:sp>
      <p:sp>
        <p:nvSpPr>
          <p:cNvPr id="241" name="Google Shape;241;p2"/>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242" name="Google Shape;242;p2"/>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46" name="Shape 246"/>
        <p:cNvGrpSpPr/>
        <p:nvPr/>
      </p:nvGrpSpPr>
      <p:grpSpPr>
        <a:xfrm>
          <a:off x="0" y="0"/>
          <a:ext cx="0" cy="0"/>
          <a:chOff x="0" y="0"/>
          <a:chExt cx="0" cy="0"/>
        </a:xfrm>
      </p:grpSpPr>
      <p:pic>
        <p:nvPicPr>
          <p:cNvPr id="247" name="Google Shape;247;p3"/>
          <p:cNvPicPr preferRelativeResize="0"/>
          <p:nvPr/>
        </p:nvPicPr>
        <p:blipFill rotWithShape="1">
          <a:blip r:embed="rId3">
            <a:alphaModFix/>
          </a:blip>
          <a:srcRect b="0" l="0" r="0" t="0"/>
          <a:stretch/>
        </p:blipFill>
        <p:spPr>
          <a:xfrm>
            <a:off x="-8327" y="0"/>
            <a:ext cx="9144000" cy="5126676"/>
          </a:xfrm>
          <a:prstGeom prst="rect">
            <a:avLst/>
          </a:prstGeom>
          <a:noFill/>
          <a:ln>
            <a:noFill/>
          </a:ln>
        </p:spPr>
      </p:pic>
      <p:pic>
        <p:nvPicPr>
          <p:cNvPr id="248" name="Google Shape;248;p3"/>
          <p:cNvPicPr preferRelativeResize="0"/>
          <p:nvPr/>
        </p:nvPicPr>
        <p:blipFill rotWithShape="1">
          <a:blip r:embed="rId4">
            <a:alphaModFix/>
          </a:blip>
          <a:srcRect b="0" l="0" r="0" t="0"/>
          <a:stretch/>
        </p:blipFill>
        <p:spPr>
          <a:xfrm>
            <a:off x="1302700" y="293675"/>
            <a:ext cx="6660125" cy="46770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52" name="Shape 252"/>
        <p:cNvGrpSpPr/>
        <p:nvPr/>
      </p:nvGrpSpPr>
      <p:grpSpPr>
        <a:xfrm>
          <a:off x="0" y="0"/>
          <a:ext cx="0" cy="0"/>
          <a:chOff x="0" y="0"/>
          <a:chExt cx="0" cy="0"/>
        </a:xfrm>
      </p:grpSpPr>
      <p:pic>
        <p:nvPicPr>
          <p:cNvPr id="253" name="Google Shape;253;g3fa78730ff0_1_100"/>
          <p:cNvPicPr preferRelativeResize="0"/>
          <p:nvPr/>
        </p:nvPicPr>
        <p:blipFill rotWithShape="1">
          <a:blip r:embed="rId3">
            <a:alphaModFix/>
          </a:blip>
          <a:srcRect b="0" l="0" r="0" t="0"/>
          <a:stretch/>
        </p:blipFill>
        <p:spPr>
          <a:xfrm>
            <a:off x="-8327" y="18016"/>
            <a:ext cx="9144000" cy="5126676"/>
          </a:xfrm>
          <a:prstGeom prst="rect">
            <a:avLst/>
          </a:prstGeom>
          <a:noFill/>
          <a:ln>
            <a:noFill/>
          </a:ln>
        </p:spPr>
      </p:pic>
      <p:pic>
        <p:nvPicPr>
          <p:cNvPr id="254" name="Google Shape;254;g3fa78730ff0_1_100" title="Safe, Respectful learners! (3).png"/>
          <p:cNvPicPr preferRelativeResize="0"/>
          <p:nvPr/>
        </p:nvPicPr>
        <p:blipFill rotWithShape="1">
          <a:blip r:embed="rId4">
            <a:alphaModFix/>
          </a:blip>
          <a:srcRect b="0" l="0" r="0" t="0"/>
          <a:stretch/>
        </p:blipFill>
        <p:spPr>
          <a:xfrm>
            <a:off x="1118775" y="273850"/>
            <a:ext cx="7056425" cy="4617424"/>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58" name="Shape 258"/>
        <p:cNvGrpSpPr/>
        <p:nvPr/>
      </p:nvGrpSpPr>
      <p:grpSpPr>
        <a:xfrm>
          <a:off x="0" y="0"/>
          <a:ext cx="0" cy="0"/>
          <a:chOff x="0" y="0"/>
          <a:chExt cx="0" cy="0"/>
        </a:xfrm>
      </p:grpSpPr>
      <p:pic>
        <p:nvPicPr>
          <p:cNvPr id="259" name="Google Shape;259;g3fa46276beb_0_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60" name="Google Shape;260;g3fa46276beb_0_0"/>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1" name="Google Shape;261;g3fa46276beb_0_0"/>
          <p:cNvSpPr txBox="1"/>
          <p:nvPr/>
        </p:nvSpPr>
        <p:spPr>
          <a:xfrm>
            <a:off x="1098275" y="6009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Parent Meetings</a:t>
            </a:r>
            <a:endParaRPr b="1" i="0" sz="3000" u="sng" cap="none" strike="noStrike">
              <a:solidFill>
                <a:srgbClr val="000000"/>
              </a:solidFill>
              <a:latin typeface="Raleway"/>
              <a:ea typeface="Raleway"/>
              <a:cs typeface="Raleway"/>
              <a:sym typeface="Raleway"/>
            </a:endParaRPr>
          </a:p>
        </p:txBody>
      </p:sp>
      <p:sp>
        <p:nvSpPr>
          <p:cNvPr id="262" name="Google Shape;262;g3fa46276beb_0_0"/>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November 202</a:t>
            </a:r>
            <a:r>
              <a:rPr lang="en" sz="2500">
                <a:latin typeface="Raleway"/>
                <a:ea typeface="Raleway"/>
                <a:cs typeface="Raleway"/>
                <a:sym typeface="Raleway"/>
              </a:rPr>
              <a:t>6</a:t>
            </a:r>
            <a:r>
              <a:rPr b="0" i="0" lang="en" sz="2500" u="none" cap="none" strike="noStrike">
                <a:solidFill>
                  <a:srgbClr val="000000"/>
                </a:solidFill>
                <a:latin typeface="Raleway"/>
                <a:ea typeface="Raleway"/>
                <a:cs typeface="Raleway"/>
                <a:sym typeface="Raleway"/>
              </a:rPr>
              <a:t> - Parent Consultations (Online)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February 202</a:t>
            </a:r>
            <a:r>
              <a:rPr lang="en" sz="2500">
                <a:latin typeface="Raleway"/>
                <a:ea typeface="Raleway"/>
                <a:cs typeface="Raleway"/>
                <a:sym typeface="Raleway"/>
              </a:rPr>
              <a:t>7</a:t>
            </a:r>
            <a:r>
              <a:rPr b="0" i="0" lang="en" sz="2500" u="none" cap="none" strike="noStrike">
                <a:solidFill>
                  <a:srgbClr val="000000"/>
                </a:solidFill>
                <a:latin typeface="Raleway"/>
                <a:ea typeface="Raleway"/>
                <a:cs typeface="Raleway"/>
                <a:sym typeface="Raleway"/>
              </a:rPr>
              <a:t> - Parent Consultations (Face to face)</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July 202</a:t>
            </a:r>
            <a:r>
              <a:rPr lang="en" sz="2500">
                <a:latin typeface="Raleway"/>
                <a:ea typeface="Raleway"/>
                <a:cs typeface="Raleway"/>
                <a:sym typeface="Raleway"/>
              </a:rPr>
              <a:t>7</a:t>
            </a:r>
            <a:r>
              <a:rPr b="0" i="0" lang="en" sz="2500" u="none" cap="none" strike="noStrike">
                <a:solidFill>
                  <a:srgbClr val="000000"/>
                </a:solidFill>
                <a:latin typeface="Raleway"/>
                <a:ea typeface="Raleway"/>
                <a:cs typeface="Raleway"/>
                <a:sym typeface="Raleway"/>
              </a:rPr>
              <a:t> - Curriculum Celebration event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g3fa46276beb_0_188"/>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8" name="Google Shape;268;g3fa46276beb_0_188"/>
          <p:cNvSpPr txBox="1"/>
          <p:nvPr>
            <p:ph type="ctrTitle"/>
          </p:nvPr>
        </p:nvSpPr>
        <p:spPr>
          <a:xfrm>
            <a:off x="685675" y="1162232"/>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b="1" lang="en">
                <a:solidFill>
                  <a:srgbClr val="0070C0"/>
                </a:solidFill>
                <a:latin typeface="Raleway"/>
                <a:ea typeface="Raleway"/>
                <a:cs typeface="Raleway"/>
                <a:sym typeface="Raleway"/>
              </a:rPr>
              <a:t>Attendance and Punctuality</a:t>
            </a:r>
            <a:endParaRPr b="1" i="1">
              <a:solidFill>
                <a:srgbClr val="0070C0"/>
              </a:solidFill>
              <a:latin typeface="Raleway"/>
              <a:ea typeface="Raleway"/>
              <a:cs typeface="Raleway"/>
              <a:sym typeface="Raleway"/>
            </a:endParaRPr>
          </a:p>
        </p:txBody>
      </p:sp>
      <p:pic>
        <p:nvPicPr>
          <p:cNvPr id="269" name="Google Shape;269;g3fa46276beb_0_188"/>
          <p:cNvPicPr preferRelativeResize="0"/>
          <p:nvPr/>
        </p:nvPicPr>
        <p:blipFill rotWithShape="1">
          <a:blip r:embed="rId3">
            <a:alphaModFix/>
          </a:blip>
          <a:srcRect b="0" l="0" r="0" t="0"/>
          <a:stretch/>
        </p:blipFill>
        <p:spPr>
          <a:xfrm>
            <a:off x="3678528" y="189075"/>
            <a:ext cx="1786925" cy="1556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73" name="Shape 273"/>
        <p:cNvGrpSpPr/>
        <p:nvPr/>
      </p:nvGrpSpPr>
      <p:grpSpPr>
        <a:xfrm>
          <a:off x="0" y="0"/>
          <a:ext cx="0" cy="0"/>
          <a:chOff x="0" y="0"/>
          <a:chExt cx="0" cy="0"/>
        </a:xfrm>
      </p:grpSpPr>
      <p:pic>
        <p:nvPicPr>
          <p:cNvPr id="274" name="Google Shape;274;g3fa46276beb_0_19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75" name="Google Shape;275;g3fa46276beb_0_194"/>
          <p:cNvSpPr/>
          <p:nvPr/>
        </p:nvSpPr>
        <p:spPr>
          <a:xfrm>
            <a:off x="299350" y="293688"/>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3000"/>
              <a:buFont typeface="Arial"/>
              <a:buNone/>
            </a:pPr>
            <a:r>
              <a:rPr b="1" i="0" lang="en" sz="3000" u="sng" cap="none" strike="noStrike">
                <a:solidFill>
                  <a:schemeClr val="dk1"/>
                </a:solidFill>
                <a:latin typeface="Raleway"/>
                <a:ea typeface="Raleway"/>
                <a:cs typeface="Raleway"/>
                <a:sym typeface="Raleway"/>
              </a:rPr>
              <a:t>Reading</a:t>
            </a:r>
            <a:endParaRPr b="0" i="0" sz="1400" u="none" cap="none" strike="noStrike">
              <a:solidFill>
                <a:srgbClr val="000000"/>
              </a:solidFill>
              <a:latin typeface="Arial"/>
              <a:ea typeface="Arial"/>
              <a:cs typeface="Arial"/>
              <a:sym typeface="Arial"/>
            </a:endParaRPr>
          </a:p>
        </p:txBody>
      </p:sp>
      <p:sp>
        <p:nvSpPr>
          <p:cNvPr id="276" name="Google Shape;276;g3fa46276beb_0_194"/>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277" name="Google Shape;277;g3fa46276beb_0_194"/>
          <p:cNvPicPr preferRelativeResize="0"/>
          <p:nvPr/>
        </p:nvPicPr>
        <p:blipFill rotWithShape="1">
          <a:blip r:embed="rId4">
            <a:alphaModFix/>
          </a:blip>
          <a:srcRect b="0" l="0" r="0" t="0"/>
          <a:stretch/>
        </p:blipFill>
        <p:spPr>
          <a:xfrm>
            <a:off x="1463227" y="1604052"/>
            <a:ext cx="6364450" cy="3129425"/>
          </a:xfrm>
          <a:prstGeom prst="rect">
            <a:avLst/>
          </a:prstGeom>
          <a:noFill/>
          <a:ln>
            <a:noFill/>
          </a:ln>
        </p:spPr>
      </p:pic>
      <p:sp>
        <p:nvSpPr>
          <p:cNvPr id="278" name="Google Shape;278;g3fa46276beb_0_194"/>
          <p:cNvSpPr txBox="1"/>
          <p:nvPr/>
        </p:nvSpPr>
        <p:spPr>
          <a:xfrm>
            <a:off x="1296975" y="1112200"/>
            <a:ext cx="6533400" cy="6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Attendance Target: 96%                                Currently: 95%</a:t>
            </a:r>
            <a:endParaRPr i="0" sz="1800" u="none" cap="none" strike="noStrike">
              <a:solidFill>
                <a:schemeClr val="dk1"/>
              </a:solidFill>
              <a:latin typeface="Raleway"/>
              <a:ea typeface="Raleway"/>
              <a:cs typeface="Raleway"/>
              <a:sym typeface="Raleway"/>
            </a:endParaRPr>
          </a:p>
        </p:txBody>
      </p:sp>
      <p:sp>
        <p:nvSpPr>
          <p:cNvPr id="279" name="Google Shape;279;g3fa46276beb_0_194"/>
          <p:cNvSpPr txBox="1"/>
          <p:nvPr/>
        </p:nvSpPr>
        <p:spPr>
          <a:xfrm>
            <a:off x="1425700" y="4346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Attendance</a:t>
            </a:r>
            <a:endParaRPr b="1" i="0" sz="3000" u="sng" cap="none" strike="noStrike">
              <a:solidFill>
                <a:srgbClr val="000000"/>
              </a:solidFill>
              <a:latin typeface="Raleway"/>
              <a:ea typeface="Raleway"/>
              <a:cs typeface="Raleway"/>
              <a:sym typeface="Ralewa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83" name="Shape 283"/>
        <p:cNvGrpSpPr/>
        <p:nvPr/>
      </p:nvGrpSpPr>
      <p:grpSpPr>
        <a:xfrm>
          <a:off x="0" y="0"/>
          <a:ext cx="0" cy="0"/>
          <a:chOff x="0" y="0"/>
          <a:chExt cx="0" cy="0"/>
        </a:xfrm>
      </p:grpSpPr>
      <p:pic>
        <p:nvPicPr>
          <p:cNvPr id="284" name="Google Shape;284;g3fa46276beb_0_203"/>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85" name="Google Shape;285;g3fa46276beb_0_203"/>
          <p:cNvSpPr txBox="1"/>
          <p:nvPr/>
        </p:nvSpPr>
        <p:spPr>
          <a:xfrm>
            <a:off x="1037000" y="3053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Punctuality</a:t>
            </a:r>
            <a:endParaRPr b="1" i="0" sz="3000" u="sng" cap="none" strike="noStrike">
              <a:solidFill>
                <a:schemeClr val="lt1"/>
              </a:solidFill>
              <a:latin typeface="Raleway"/>
              <a:ea typeface="Raleway"/>
              <a:cs typeface="Raleway"/>
              <a:sym typeface="Raleway"/>
            </a:endParaRPr>
          </a:p>
        </p:txBody>
      </p:sp>
      <p:sp>
        <p:nvSpPr>
          <p:cNvPr id="286" name="Google Shape;286;g3fa46276beb_0_203"/>
          <p:cNvSpPr txBox="1"/>
          <p:nvPr/>
        </p:nvSpPr>
        <p:spPr>
          <a:xfrm>
            <a:off x="349875" y="1096875"/>
            <a:ext cx="8270100" cy="37377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Teaching at Whitchurch Primary School starts at 8.55am. </a:t>
            </a:r>
            <a:endParaRPr i="0" sz="18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rPr i="0" lang="en" sz="1800" u="none" cap="none" strike="noStrike">
                <a:solidFill>
                  <a:schemeClr val="dk1"/>
                </a:solidFill>
                <a:latin typeface="Raleway"/>
                <a:ea typeface="Raleway"/>
                <a:cs typeface="Raleway"/>
                <a:sym typeface="Raleway"/>
              </a:rPr>
              <a:t>Please make every effort to ensure that your child arrives on time, to minimise disruption for the pupil, the rest of the class and the teacher: </a:t>
            </a:r>
            <a:r>
              <a:rPr b="1" i="0" lang="en" sz="1800" u="none" cap="none" strike="noStrike">
                <a:solidFill>
                  <a:schemeClr val="dk1"/>
                </a:solidFill>
                <a:latin typeface="Raleway"/>
                <a:ea typeface="Raleway"/>
                <a:cs typeface="Raleway"/>
                <a:sym typeface="Raleway"/>
              </a:rPr>
              <a:t>late arrivals may miss the important teaching points at the start of the lesson.</a:t>
            </a:r>
            <a:endParaRPr b="1" i="0" sz="18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3000"/>
              <a:buFont typeface="Arial"/>
              <a:buNone/>
            </a:pPr>
            <a:r>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graphicFrame>
        <p:nvGraphicFramePr>
          <p:cNvPr id="287" name="Google Shape;287;g3fa46276beb_0_203"/>
          <p:cNvGraphicFramePr/>
          <p:nvPr/>
        </p:nvGraphicFramePr>
        <p:xfrm>
          <a:off x="678700" y="2470900"/>
          <a:ext cx="3000000" cy="3000000"/>
        </p:xfrm>
        <a:graphic>
          <a:graphicData uri="http://schemas.openxmlformats.org/drawingml/2006/table">
            <a:tbl>
              <a:tblPr>
                <a:noFill/>
                <a:tableStyleId>{5A8AEDEB-0727-4C09-A80F-1A71887E93C7}</a:tableStyleId>
              </a:tblPr>
              <a:tblGrid>
                <a:gridCol w="1645700"/>
                <a:gridCol w="1645700"/>
              </a:tblGrid>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Minutes late</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Days lost in school</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5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3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6.5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15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10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20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13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30 minutes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Raleway"/>
                          <a:ea typeface="Raleway"/>
                          <a:cs typeface="Raleway"/>
                          <a:sym typeface="Raleway"/>
                        </a:rPr>
                        <a:t>19 days</a:t>
                      </a:r>
                      <a:endParaRPr b="1" sz="1200" u="none" cap="none" strike="noStrike">
                        <a:latin typeface="Raleway"/>
                        <a:ea typeface="Raleway"/>
                        <a:cs typeface="Raleway"/>
                        <a:sym typeface="Raleway"/>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bl>
          </a:graphicData>
        </a:graphic>
      </p:graphicFrame>
      <p:sp>
        <p:nvSpPr>
          <p:cNvPr id="288" name="Google Shape;288;g3fa46276beb_0_203"/>
          <p:cNvSpPr txBox="1"/>
          <p:nvPr/>
        </p:nvSpPr>
        <p:spPr>
          <a:xfrm>
            <a:off x="4254350" y="2571750"/>
            <a:ext cx="3962100" cy="1600200"/>
          </a:xfrm>
          <a:prstGeom prst="rect">
            <a:avLst/>
          </a:prstGeom>
          <a:solidFill>
            <a:schemeClr val="lt1"/>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i="0" lang="en" sz="1800" u="none" cap="none" strike="noStrike">
                <a:solidFill>
                  <a:schemeClr val="dk1"/>
                </a:solidFill>
                <a:latin typeface="Raleway"/>
                <a:ea typeface="Raleway"/>
                <a:cs typeface="Raleway"/>
                <a:sym typeface="Raleway"/>
              </a:rPr>
              <a:t>Any child who arrives after 8.55am,           including those using the Foundation  Phase entrance, will need to be signed in electronically at the main Reception office.</a:t>
            </a:r>
            <a:endParaRPr i="0" sz="1800" u="none" cap="none" strike="noStrike">
              <a:solidFill>
                <a:schemeClr val="dk2"/>
              </a:solidFill>
              <a:latin typeface="Raleway"/>
              <a:ea typeface="Raleway"/>
              <a:cs typeface="Raleway"/>
              <a:sym typeface="Ralewa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92" name="Shape 292"/>
        <p:cNvGrpSpPr/>
        <p:nvPr/>
      </p:nvGrpSpPr>
      <p:grpSpPr>
        <a:xfrm>
          <a:off x="0" y="0"/>
          <a:ext cx="0" cy="0"/>
          <a:chOff x="0" y="0"/>
          <a:chExt cx="0" cy="0"/>
        </a:xfrm>
      </p:grpSpPr>
      <p:pic>
        <p:nvPicPr>
          <p:cNvPr id="293" name="Google Shape;293;g3fa46276beb_0_211"/>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94" name="Google Shape;294;g3fa46276beb_0_211"/>
          <p:cNvSpPr txBox="1"/>
          <p:nvPr/>
        </p:nvSpPr>
        <p:spPr>
          <a:xfrm>
            <a:off x="1398675" y="438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Attendance</a:t>
            </a:r>
            <a:endParaRPr b="1" i="0" sz="3000" u="sng" cap="none" strike="noStrike">
              <a:solidFill>
                <a:schemeClr val="lt1"/>
              </a:solidFill>
              <a:latin typeface="Raleway"/>
              <a:ea typeface="Raleway"/>
              <a:cs typeface="Raleway"/>
              <a:sym typeface="Raleway"/>
            </a:endParaRPr>
          </a:p>
        </p:txBody>
      </p:sp>
      <p:pic>
        <p:nvPicPr>
          <p:cNvPr id="295" name="Google Shape;295;g3fa46276beb_0_211"/>
          <p:cNvPicPr preferRelativeResize="0"/>
          <p:nvPr/>
        </p:nvPicPr>
        <p:blipFill rotWithShape="1">
          <a:blip r:embed="rId4">
            <a:alphaModFix/>
          </a:blip>
          <a:srcRect b="0" l="0" r="0" t="0"/>
          <a:stretch/>
        </p:blipFill>
        <p:spPr>
          <a:xfrm>
            <a:off x="59995" y="-5"/>
            <a:ext cx="881800" cy="768029"/>
          </a:xfrm>
          <a:prstGeom prst="rect">
            <a:avLst/>
          </a:prstGeom>
          <a:noFill/>
          <a:ln>
            <a:noFill/>
          </a:ln>
        </p:spPr>
      </p:pic>
      <p:pic>
        <p:nvPicPr>
          <p:cNvPr id="296" name="Google Shape;296;g3fa46276beb_0_211"/>
          <p:cNvPicPr preferRelativeResize="0"/>
          <p:nvPr/>
        </p:nvPicPr>
        <p:blipFill rotWithShape="1">
          <a:blip r:embed="rId5">
            <a:alphaModFix/>
          </a:blip>
          <a:srcRect b="0" l="0" r="0" t="0"/>
          <a:stretch/>
        </p:blipFill>
        <p:spPr>
          <a:xfrm>
            <a:off x="5234599" y="621925"/>
            <a:ext cx="3233076" cy="4428275"/>
          </a:xfrm>
          <a:prstGeom prst="rect">
            <a:avLst/>
          </a:prstGeom>
          <a:noFill/>
          <a:ln>
            <a:noFill/>
          </a:ln>
        </p:spPr>
      </p:pic>
      <p:pic>
        <p:nvPicPr>
          <p:cNvPr id="297" name="Google Shape;297;g3fa46276beb_0_211"/>
          <p:cNvPicPr preferRelativeResize="0"/>
          <p:nvPr/>
        </p:nvPicPr>
        <p:blipFill rotWithShape="1">
          <a:blip r:embed="rId6">
            <a:alphaModFix/>
          </a:blip>
          <a:srcRect b="0" l="0" r="0" t="0"/>
          <a:stretch/>
        </p:blipFill>
        <p:spPr>
          <a:xfrm>
            <a:off x="1192301" y="621925"/>
            <a:ext cx="3336466" cy="4428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g3fa46276beb_0_300"/>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3" name="Google Shape;303;g3fa46276beb_0_300"/>
          <p:cNvSpPr txBox="1"/>
          <p:nvPr>
            <p:ph type="ctrTitle"/>
          </p:nvPr>
        </p:nvSpPr>
        <p:spPr>
          <a:xfrm>
            <a:off x="685675" y="118715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Reading </a:t>
            </a:r>
            <a:endParaRPr i="1">
              <a:solidFill>
                <a:schemeClr val="dk2"/>
              </a:solidFill>
            </a:endParaRPr>
          </a:p>
        </p:txBody>
      </p:sp>
      <p:sp>
        <p:nvSpPr>
          <p:cNvPr id="304" name="Google Shape;304;g3fa46276beb_0_300"/>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305" name="Google Shape;305;g3fa46276beb_0_300"/>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09" name="Shape 309"/>
        <p:cNvGrpSpPr/>
        <p:nvPr/>
      </p:nvGrpSpPr>
      <p:grpSpPr>
        <a:xfrm>
          <a:off x="0" y="0"/>
          <a:ext cx="0" cy="0"/>
          <a:chOff x="0" y="0"/>
          <a:chExt cx="0" cy="0"/>
        </a:xfrm>
      </p:grpSpPr>
      <p:pic>
        <p:nvPicPr>
          <p:cNvPr id="310" name="Google Shape;310;g3fa46276beb_0_30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11" name="Google Shape;311;g3fa46276beb_0_307"/>
          <p:cNvSpPr/>
          <p:nvPr/>
        </p:nvSpPr>
        <p:spPr>
          <a:xfrm>
            <a:off x="644825" y="374125"/>
            <a:ext cx="7728000" cy="4340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2" name="Google Shape;312;g3fa46276beb_0_307"/>
          <p:cNvSpPr txBox="1"/>
          <p:nvPr/>
        </p:nvSpPr>
        <p:spPr>
          <a:xfrm>
            <a:off x="1242675" y="3663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Reading Books</a:t>
            </a:r>
            <a:endParaRPr b="1" i="0" sz="3000" u="sng" cap="none" strike="noStrike">
              <a:solidFill>
                <a:srgbClr val="000000"/>
              </a:solidFill>
              <a:latin typeface="Delius"/>
              <a:ea typeface="Delius"/>
              <a:cs typeface="Delius"/>
              <a:sym typeface="Delius"/>
            </a:endParaRPr>
          </a:p>
        </p:txBody>
      </p:sp>
      <p:sp>
        <p:nvSpPr>
          <p:cNvPr id="313" name="Google Shape;313;g3fa46276beb_0_307"/>
          <p:cNvSpPr txBox="1"/>
          <p:nvPr/>
        </p:nvSpPr>
        <p:spPr>
          <a:xfrm>
            <a:off x="822125" y="944475"/>
            <a:ext cx="7278300" cy="4199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We will be reading with your child in school and assessing their current reading levels. We will be sending books home for them to practice their skills with you and develop a love of reading.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We will send  information / words to practise at home and we appreciate your support in practising these regularly at home.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Reading books will be changed on a </a:t>
            </a:r>
            <a:r>
              <a:rPr lang="en" sz="2100">
                <a:latin typeface="Delius"/>
                <a:ea typeface="Delius"/>
                <a:cs typeface="Delius"/>
                <a:sym typeface="Delius"/>
              </a:rPr>
              <a:t>Monday and Wednesday</a:t>
            </a:r>
            <a:r>
              <a:rPr b="0" i="0" lang="en" sz="2100" u="none" cap="none" strike="noStrike">
                <a:solidFill>
                  <a:srgbClr val="000000"/>
                </a:solidFill>
                <a:latin typeface="Delius"/>
                <a:ea typeface="Delius"/>
                <a:cs typeface="Delius"/>
                <a:sym typeface="Delius"/>
              </a:rPr>
              <a:t>  but please send your child with their book bag everyday. </a:t>
            </a:r>
            <a:endParaRPr b="0" i="0" sz="2100" u="none" cap="none" strike="noStrike">
              <a:solidFill>
                <a:srgbClr val="000000"/>
              </a:solidFill>
              <a:latin typeface="Delius"/>
              <a:ea typeface="Delius"/>
              <a:cs typeface="Delius"/>
              <a:sym typeface="Delius"/>
            </a:endParaRPr>
          </a:p>
        </p:txBody>
      </p:sp>
      <p:pic>
        <p:nvPicPr>
          <p:cNvPr id="314" name="Google Shape;314;g3fa46276beb_0_307"/>
          <p:cNvPicPr preferRelativeResize="0"/>
          <p:nvPr/>
        </p:nvPicPr>
        <p:blipFill rotWithShape="1">
          <a:blip r:embed="rId4">
            <a:alphaModFix/>
          </a:blip>
          <a:srcRect b="0" l="0" r="0" t="0"/>
          <a:stretch/>
        </p:blipFill>
        <p:spPr>
          <a:xfrm>
            <a:off x="7056124" y="1960400"/>
            <a:ext cx="1044401" cy="6113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18" name="Shape 318"/>
        <p:cNvGrpSpPr/>
        <p:nvPr/>
      </p:nvGrpSpPr>
      <p:grpSpPr>
        <a:xfrm>
          <a:off x="0" y="0"/>
          <a:ext cx="0" cy="0"/>
          <a:chOff x="0" y="0"/>
          <a:chExt cx="0" cy="0"/>
        </a:xfrm>
      </p:grpSpPr>
      <p:pic>
        <p:nvPicPr>
          <p:cNvPr id="319" name="Google Shape;319;g3fa46276beb_0_31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20" name="Google Shape;320;g3fa46276beb_0_315"/>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 name="Google Shape;321;g3fa46276beb_0_315"/>
          <p:cNvSpPr txBox="1"/>
          <p:nvPr/>
        </p:nvSpPr>
        <p:spPr>
          <a:xfrm>
            <a:off x="3098000" y="4642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Power of Reading</a:t>
            </a:r>
            <a:endParaRPr b="1" i="0" sz="3000" u="sng" cap="none" strike="noStrike">
              <a:solidFill>
                <a:srgbClr val="000000"/>
              </a:solidFill>
              <a:latin typeface="Raleway"/>
              <a:ea typeface="Raleway"/>
              <a:cs typeface="Raleway"/>
              <a:sym typeface="Raleway"/>
            </a:endParaRPr>
          </a:p>
        </p:txBody>
      </p:sp>
      <p:sp>
        <p:nvSpPr>
          <p:cNvPr id="322" name="Google Shape;322;g3fa46276beb_0_315"/>
          <p:cNvSpPr/>
          <p:nvPr/>
        </p:nvSpPr>
        <p:spPr>
          <a:xfrm>
            <a:off x="562150" y="1042350"/>
            <a:ext cx="2768400" cy="1753500"/>
          </a:xfrm>
          <a:prstGeom prst="ellipse">
            <a:avLst/>
          </a:prstGeom>
          <a:solidFill>
            <a:srgbClr val="CFE2F3"/>
          </a:solidFill>
          <a:ln cap="flat" cmpd="sng" w="28575">
            <a:solidFill>
              <a:srgbClr val="3C78D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3" name="Google Shape;323;g3fa46276beb_0_315"/>
          <p:cNvSpPr txBox="1"/>
          <p:nvPr/>
        </p:nvSpPr>
        <p:spPr>
          <a:xfrm>
            <a:off x="737775" y="1381500"/>
            <a:ext cx="2248500" cy="10752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300"/>
              <a:buFont typeface="Arial"/>
              <a:buNone/>
            </a:pPr>
            <a:r>
              <a:rPr i="0" lang="en" sz="1300" u="none" cap="none" strike="noStrike">
                <a:solidFill>
                  <a:srgbClr val="0B5394"/>
                </a:solidFill>
                <a:latin typeface="Raleway"/>
                <a:ea typeface="Raleway"/>
                <a:cs typeface="Raleway"/>
                <a:sym typeface="Raleway"/>
              </a:rPr>
              <a:t>Children that read 20 minutes every day or more can learn upward of two million words annually.</a:t>
            </a:r>
            <a:endParaRPr i="0" sz="900" u="none" cap="none" strike="noStrike">
              <a:solidFill>
                <a:srgbClr val="000000"/>
              </a:solidFill>
              <a:latin typeface="Raleway"/>
              <a:ea typeface="Raleway"/>
              <a:cs typeface="Raleway"/>
              <a:sym typeface="Raleway"/>
            </a:endParaRPr>
          </a:p>
        </p:txBody>
      </p:sp>
      <p:sp>
        <p:nvSpPr>
          <p:cNvPr id="324" name="Google Shape;324;g3fa46276beb_0_315"/>
          <p:cNvSpPr/>
          <p:nvPr/>
        </p:nvSpPr>
        <p:spPr>
          <a:xfrm>
            <a:off x="1557750" y="2881150"/>
            <a:ext cx="2768400" cy="1753500"/>
          </a:xfrm>
          <a:prstGeom prst="ellipse">
            <a:avLst/>
          </a:prstGeom>
          <a:solidFill>
            <a:srgbClr val="D9D2E9"/>
          </a:solidFill>
          <a:ln cap="flat" cmpd="sng" w="2857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g3fa46276beb_0_315"/>
          <p:cNvSpPr txBox="1"/>
          <p:nvPr/>
        </p:nvSpPr>
        <p:spPr>
          <a:xfrm>
            <a:off x="1817700" y="3186100"/>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i="0" lang="en" sz="1400" u="none" cap="none" strike="noStrike">
                <a:solidFill>
                  <a:srgbClr val="351C75"/>
                </a:solidFill>
                <a:latin typeface="Raleway"/>
                <a:ea typeface="Raleway"/>
                <a:cs typeface="Raleway"/>
                <a:sym typeface="Raleway"/>
              </a:rPr>
              <a:t>80% of children have increases in specific areas of the brain when they’re read to daily.</a:t>
            </a:r>
            <a:endParaRPr i="0" sz="1000" u="none" cap="none" strike="noStrike">
              <a:solidFill>
                <a:srgbClr val="351C75"/>
              </a:solidFill>
              <a:latin typeface="Raleway"/>
              <a:ea typeface="Raleway"/>
              <a:cs typeface="Raleway"/>
              <a:sym typeface="Raleway"/>
            </a:endParaRPr>
          </a:p>
        </p:txBody>
      </p:sp>
      <p:sp>
        <p:nvSpPr>
          <p:cNvPr id="326" name="Google Shape;326;g3fa46276beb_0_315"/>
          <p:cNvSpPr/>
          <p:nvPr/>
        </p:nvSpPr>
        <p:spPr>
          <a:xfrm>
            <a:off x="3658650" y="1381500"/>
            <a:ext cx="2768400" cy="1753500"/>
          </a:xfrm>
          <a:prstGeom prst="ellipse">
            <a:avLst/>
          </a:prstGeom>
          <a:solidFill>
            <a:srgbClr val="D9EAD3"/>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7" name="Google Shape;327;g3fa46276beb_0_315"/>
          <p:cNvSpPr txBox="1"/>
          <p:nvPr/>
        </p:nvSpPr>
        <p:spPr>
          <a:xfrm>
            <a:off x="3977250" y="1686450"/>
            <a:ext cx="21312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i="0" lang="en" sz="1400" u="none" cap="none" strike="noStrike">
                <a:solidFill>
                  <a:srgbClr val="38761D"/>
                </a:solidFill>
                <a:latin typeface="Raleway"/>
                <a:ea typeface="Raleway"/>
                <a:cs typeface="Raleway"/>
                <a:sym typeface="Raleway"/>
              </a:rPr>
              <a:t>Regular reading has been shown to lower stress levels by as much as 68%.</a:t>
            </a:r>
            <a:endParaRPr i="0" sz="1000" u="none" cap="none" strike="noStrike">
              <a:solidFill>
                <a:srgbClr val="38761D"/>
              </a:solidFill>
              <a:latin typeface="Raleway"/>
              <a:ea typeface="Raleway"/>
              <a:cs typeface="Raleway"/>
              <a:sym typeface="Raleway"/>
            </a:endParaRPr>
          </a:p>
        </p:txBody>
      </p:sp>
      <p:sp>
        <p:nvSpPr>
          <p:cNvPr id="328" name="Google Shape;328;g3fa46276beb_0_315"/>
          <p:cNvSpPr/>
          <p:nvPr/>
        </p:nvSpPr>
        <p:spPr>
          <a:xfrm>
            <a:off x="5633200" y="2881150"/>
            <a:ext cx="2768400" cy="1753500"/>
          </a:xfrm>
          <a:prstGeom prst="ellipse">
            <a:avLst/>
          </a:prstGeom>
          <a:solidFill>
            <a:srgbClr val="F4CCCC"/>
          </a:solidFill>
          <a:ln cap="flat" cmpd="sng" w="28575">
            <a:solidFill>
              <a:srgbClr val="99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 name="Google Shape;329;g3fa46276beb_0_315"/>
          <p:cNvSpPr txBox="1"/>
          <p:nvPr/>
        </p:nvSpPr>
        <p:spPr>
          <a:xfrm>
            <a:off x="5893150" y="3256375"/>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chemeClr val="dk1"/>
              </a:buClr>
              <a:buSzPts val="1100"/>
              <a:buFont typeface="Arial"/>
              <a:buNone/>
            </a:pPr>
            <a:r>
              <a:rPr i="0" lang="en" sz="1400" u="none" cap="none" strike="noStrike">
                <a:solidFill>
                  <a:srgbClr val="990000"/>
                </a:solidFill>
                <a:latin typeface="Raleway"/>
                <a:ea typeface="Raleway"/>
                <a:cs typeface="Raleway"/>
                <a:sym typeface="Raleway"/>
              </a:rPr>
              <a:t>Children that read for five minutes every day take in 282,000 new words every year.</a:t>
            </a:r>
            <a:endParaRPr i="0" sz="600" u="none" cap="none" strike="noStrike">
              <a:solidFill>
                <a:srgbClr val="990000"/>
              </a:solidFill>
              <a:latin typeface="Raleway"/>
              <a:ea typeface="Raleway"/>
              <a:cs typeface="Raleway"/>
              <a:sym typeface="Ralewa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 name="Google Shape;335;p4"/>
          <p:cNvSpPr txBox="1"/>
          <p:nvPr>
            <p:ph type="ctrTitle"/>
          </p:nvPr>
        </p:nvSpPr>
        <p:spPr>
          <a:xfrm>
            <a:off x="685675" y="9150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A Day in Year 2</a:t>
            </a:r>
            <a:endParaRPr i="1">
              <a:solidFill>
                <a:schemeClr val="dk2"/>
              </a:solidFill>
              <a:latin typeface="Delius"/>
              <a:ea typeface="Delius"/>
              <a:cs typeface="Delius"/>
              <a:sym typeface="Delius"/>
            </a:endParaRPr>
          </a:p>
        </p:txBody>
      </p:sp>
      <p:sp>
        <p:nvSpPr>
          <p:cNvPr id="336" name="Google Shape;336;p4"/>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37" name="Google Shape;337;p4"/>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41" name="Shape 341"/>
        <p:cNvGrpSpPr/>
        <p:nvPr/>
      </p:nvGrpSpPr>
      <p:grpSpPr>
        <a:xfrm>
          <a:off x="0" y="0"/>
          <a:ext cx="0" cy="0"/>
          <a:chOff x="0" y="0"/>
          <a:chExt cx="0" cy="0"/>
        </a:xfrm>
      </p:grpSpPr>
      <p:pic>
        <p:nvPicPr>
          <p:cNvPr id="342" name="Google Shape;342;p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43" name="Google Shape;343;p5"/>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44" name="Google Shape;344;p5"/>
          <p:cNvPicPr preferRelativeResize="0"/>
          <p:nvPr/>
        </p:nvPicPr>
        <p:blipFill rotWithShape="1">
          <a:blip r:embed="rId4">
            <a:alphaModFix/>
          </a:blip>
          <a:srcRect b="0" l="0" r="0" t="0"/>
          <a:stretch/>
        </p:blipFill>
        <p:spPr>
          <a:xfrm>
            <a:off x="1618739" y="321126"/>
            <a:ext cx="6151776" cy="4181825"/>
          </a:xfrm>
          <a:prstGeom prst="rect">
            <a:avLst/>
          </a:prstGeom>
          <a:noFill/>
          <a:ln>
            <a:noFill/>
          </a:ln>
        </p:spPr>
      </p:pic>
      <p:sp>
        <p:nvSpPr>
          <p:cNvPr id="345" name="Google Shape;345;p5"/>
          <p:cNvSpPr txBox="1"/>
          <p:nvPr/>
        </p:nvSpPr>
        <p:spPr>
          <a:xfrm>
            <a:off x="2202025" y="3949025"/>
            <a:ext cx="755700" cy="35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Delius"/>
              <a:ea typeface="Delius"/>
              <a:cs typeface="Delius"/>
              <a:sym typeface="Deliu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g3fa46276beb_0_633"/>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1" name="Google Shape;351;g3fa46276beb_0_633"/>
          <p:cNvSpPr txBox="1"/>
          <p:nvPr>
            <p:ph type="ctrTitle"/>
          </p:nvPr>
        </p:nvSpPr>
        <p:spPr>
          <a:xfrm>
            <a:off x="685800" y="1569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Useful Information about Year 2</a:t>
            </a:r>
            <a:endParaRPr i="1">
              <a:solidFill>
                <a:schemeClr val="dk2"/>
              </a:solidFill>
            </a:endParaRPr>
          </a:p>
        </p:txBody>
      </p:sp>
      <p:sp>
        <p:nvSpPr>
          <p:cNvPr id="352" name="Google Shape;352;g3fa46276beb_0_633"/>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353" name="Google Shape;353;g3fa46276beb_0_633"/>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57" name="Shape 357"/>
        <p:cNvGrpSpPr/>
        <p:nvPr/>
      </p:nvGrpSpPr>
      <p:grpSpPr>
        <a:xfrm>
          <a:off x="0" y="0"/>
          <a:ext cx="0" cy="0"/>
          <a:chOff x="0" y="0"/>
          <a:chExt cx="0" cy="0"/>
        </a:xfrm>
      </p:grpSpPr>
      <p:pic>
        <p:nvPicPr>
          <p:cNvPr id="358" name="Google Shape;358;g3fa46276beb_0_64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59" name="Google Shape;359;g3fa46276beb_0_640"/>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0" name="Google Shape;360;g3fa46276beb_0_640"/>
          <p:cNvSpPr txBox="1"/>
          <p:nvPr/>
        </p:nvSpPr>
        <p:spPr>
          <a:xfrm>
            <a:off x="1332325" y="5847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Drinks Bottles and Snacks</a:t>
            </a:r>
            <a:endParaRPr b="1" i="0" sz="3000" u="sng" cap="none" strike="noStrike">
              <a:solidFill>
                <a:srgbClr val="000000"/>
              </a:solidFill>
              <a:latin typeface="Raleway"/>
              <a:ea typeface="Raleway"/>
              <a:cs typeface="Raleway"/>
              <a:sym typeface="Raleway"/>
            </a:endParaRPr>
          </a:p>
        </p:txBody>
      </p:sp>
      <p:sp>
        <p:nvSpPr>
          <p:cNvPr id="361" name="Google Shape;361;g3fa46276beb_0_640"/>
          <p:cNvSpPr txBox="1"/>
          <p:nvPr/>
        </p:nvSpPr>
        <p:spPr>
          <a:xfrm>
            <a:off x="1043400" y="1236525"/>
            <a:ext cx="7057200" cy="2768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Raleway"/>
                <a:ea typeface="Raleway"/>
                <a:cs typeface="Raleway"/>
                <a:sym typeface="Raleway"/>
              </a:rPr>
              <a:t>We are a Healthy School and promote the children having continuous access to clean water.</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Raleway"/>
                <a:ea typeface="Raleway"/>
                <a:cs typeface="Raleway"/>
                <a:sym typeface="Raleway"/>
              </a:rPr>
              <a:t>Please ensure your child brings in a labelled drinks bottle daily. This is in addition to any water bottles you wish to provide for lunchtime. The children will have continual access to drinking water throughout the day.</a:t>
            </a:r>
            <a:endParaRPr i="0" sz="14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pic>
        <p:nvPicPr>
          <p:cNvPr id="362" name="Google Shape;362;g3fa46276beb_0_640"/>
          <p:cNvPicPr preferRelativeResize="0"/>
          <p:nvPr/>
        </p:nvPicPr>
        <p:blipFill rotWithShape="1">
          <a:blip r:embed="rId4">
            <a:alphaModFix/>
          </a:blip>
          <a:srcRect b="0" l="0" r="-14574" t="0"/>
          <a:stretch/>
        </p:blipFill>
        <p:spPr>
          <a:xfrm>
            <a:off x="7270075" y="2930099"/>
            <a:ext cx="801275" cy="14625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66" name="Shape 366"/>
        <p:cNvGrpSpPr/>
        <p:nvPr/>
      </p:nvGrpSpPr>
      <p:grpSpPr>
        <a:xfrm>
          <a:off x="0" y="0"/>
          <a:ext cx="0" cy="0"/>
          <a:chOff x="0" y="0"/>
          <a:chExt cx="0" cy="0"/>
        </a:xfrm>
      </p:grpSpPr>
      <p:pic>
        <p:nvPicPr>
          <p:cNvPr id="367" name="Google Shape;367;g3fa46276beb_0_648"/>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68" name="Google Shape;368;g3fa46276beb_0_648"/>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9" name="Google Shape;369;g3fa46276beb_0_648"/>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Snack Time</a:t>
            </a:r>
            <a:endParaRPr b="1" i="0" sz="3000" u="sng" cap="none" strike="noStrike">
              <a:solidFill>
                <a:srgbClr val="000000"/>
              </a:solidFill>
              <a:latin typeface="Delius"/>
              <a:ea typeface="Delius"/>
              <a:cs typeface="Delius"/>
              <a:sym typeface="Delius"/>
            </a:endParaRPr>
          </a:p>
        </p:txBody>
      </p:sp>
      <p:sp>
        <p:nvSpPr>
          <p:cNvPr id="370" name="Google Shape;370;g3fa46276beb_0_648"/>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Snack is available throughout the morning and pupils are encouraged to independently choose when to eat their snack / drink.</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As a school we support small businesses and provide your child with a healthy snack each day from the local green grocers.</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rgbClr val="000000"/>
                </a:solidFill>
                <a:latin typeface="Delius"/>
                <a:ea typeface="Delius"/>
                <a:cs typeface="Delius"/>
                <a:sym typeface="Delius"/>
              </a:rPr>
              <a:t>We would appreciate a contribution of £1 per week to cover the cost of this. This can be paid via the parent pay app for each half term. Please see the office if you need your payment information. </a:t>
            </a:r>
            <a:endParaRPr b="0" i="0" sz="2100" u="none" cap="none" strike="noStrike">
              <a:solidFill>
                <a:srgbClr val="000000"/>
              </a:solidFill>
              <a:latin typeface="Delius"/>
              <a:ea typeface="Delius"/>
              <a:cs typeface="Delius"/>
              <a:sym typeface="Delius"/>
            </a:endParaRPr>
          </a:p>
        </p:txBody>
      </p:sp>
      <p:pic>
        <p:nvPicPr>
          <p:cNvPr id="371" name="Google Shape;371;g3fa46276beb_0_648"/>
          <p:cNvPicPr preferRelativeResize="0"/>
          <p:nvPr/>
        </p:nvPicPr>
        <p:blipFill rotWithShape="1">
          <a:blip r:embed="rId4">
            <a:alphaModFix/>
          </a:blip>
          <a:srcRect b="0" l="0" r="0" t="0"/>
          <a:stretch/>
        </p:blipFill>
        <p:spPr>
          <a:xfrm>
            <a:off x="959400" y="624225"/>
            <a:ext cx="614237" cy="578100"/>
          </a:xfrm>
          <a:prstGeom prst="rect">
            <a:avLst/>
          </a:prstGeom>
          <a:noFill/>
          <a:ln>
            <a:noFill/>
          </a:ln>
        </p:spPr>
      </p:pic>
      <p:pic>
        <p:nvPicPr>
          <p:cNvPr id="372" name="Google Shape;372;g3fa46276beb_0_648"/>
          <p:cNvPicPr preferRelativeResize="0"/>
          <p:nvPr/>
        </p:nvPicPr>
        <p:blipFill rotWithShape="1">
          <a:blip r:embed="rId5">
            <a:alphaModFix/>
          </a:blip>
          <a:srcRect b="0" l="0" r="0" t="0"/>
          <a:stretch/>
        </p:blipFill>
        <p:spPr>
          <a:xfrm>
            <a:off x="7427875" y="518775"/>
            <a:ext cx="672650" cy="6330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76" name="Shape 376"/>
        <p:cNvGrpSpPr/>
        <p:nvPr/>
      </p:nvGrpSpPr>
      <p:grpSpPr>
        <a:xfrm>
          <a:off x="0" y="0"/>
          <a:ext cx="0" cy="0"/>
          <a:chOff x="0" y="0"/>
          <a:chExt cx="0" cy="0"/>
        </a:xfrm>
      </p:grpSpPr>
      <p:pic>
        <p:nvPicPr>
          <p:cNvPr id="377" name="Google Shape;377;g3fa46276beb_0_65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78" name="Google Shape;378;g3fa46276beb_0_657"/>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 name="Google Shape;379;g3fa46276beb_0_657"/>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P.E.</a:t>
            </a:r>
            <a:endParaRPr b="1" i="0" sz="3000" u="sng" cap="none" strike="noStrike">
              <a:solidFill>
                <a:srgbClr val="000000"/>
              </a:solidFill>
              <a:latin typeface="Delius"/>
              <a:ea typeface="Delius"/>
              <a:cs typeface="Delius"/>
              <a:sym typeface="Delius"/>
            </a:endParaRPr>
          </a:p>
        </p:txBody>
      </p:sp>
      <p:sp>
        <p:nvSpPr>
          <p:cNvPr id="380" name="Google Shape;380;g3fa46276beb_0_657"/>
          <p:cNvSpPr txBox="1"/>
          <p:nvPr/>
        </p:nvSpPr>
        <p:spPr>
          <a:xfrm>
            <a:off x="1025900" y="984450"/>
            <a:ext cx="7152000" cy="3541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lang="en" sz="1800">
                <a:latin typeface="Delius"/>
                <a:ea typeface="Delius"/>
                <a:cs typeface="Delius"/>
                <a:sym typeface="Delius"/>
              </a:rPr>
              <a:t>Year 2 PE day will be on a </a:t>
            </a:r>
            <a:r>
              <a:rPr b="1" lang="en" sz="1800">
                <a:latin typeface="Delius"/>
                <a:ea typeface="Delius"/>
                <a:cs typeface="Delius"/>
                <a:sym typeface="Delius"/>
              </a:rPr>
              <a:t>Thursday.</a:t>
            </a:r>
            <a:endParaRPr b="1"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0" i="0" lang="en" sz="1800" u="none" cap="none" strike="noStrike">
                <a:solidFill>
                  <a:srgbClr val="000000"/>
                </a:solidFill>
                <a:latin typeface="Delius"/>
                <a:ea typeface="Delius"/>
                <a:cs typeface="Delius"/>
                <a:sym typeface="Delius"/>
              </a:rPr>
              <a:t>Please send your child to school wearing their PE kit (black leggings, joggers, shorts; white t-shirt and trainers) on class their PE day. They can wear their school uniform jumpers/cardigans on top as normal.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lang="en" sz="1800">
                <a:latin typeface="Delius"/>
                <a:ea typeface="Delius"/>
                <a:cs typeface="Delius"/>
                <a:sym typeface="Delius"/>
              </a:rPr>
              <a:t>Pupils will need to bring their PE kit to change into if attending after school sports clubs.</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sz="21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pic>
        <p:nvPicPr>
          <p:cNvPr id="381" name="Google Shape;381;g3fa46276beb_0_657"/>
          <p:cNvPicPr preferRelativeResize="0"/>
          <p:nvPr/>
        </p:nvPicPr>
        <p:blipFill rotWithShape="1">
          <a:blip r:embed="rId4">
            <a:alphaModFix/>
          </a:blip>
          <a:srcRect b="0" l="0" r="0" t="0"/>
          <a:stretch/>
        </p:blipFill>
        <p:spPr>
          <a:xfrm>
            <a:off x="6622445" y="3293050"/>
            <a:ext cx="1338500" cy="12858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85" name="Shape 385"/>
        <p:cNvGrpSpPr/>
        <p:nvPr/>
      </p:nvGrpSpPr>
      <p:grpSpPr>
        <a:xfrm>
          <a:off x="0" y="0"/>
          <a:ext cx="0" cy="0"/>
          <a:chOff x="0" y="0"/>
          <a:chExt cx="0" cy="0"/>
        </a:xfrm>
      </p:grpSpPr>
      <p:pic>
        <p:nvPicPr>
          <p:cNvPr id="386" name="Google Shape;386;g3fa46276beb_0_66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87" name="Google Shape;387;g3fa46276beb_0_665"/>
          <p:cNvSpPr/>
          <p:nvPr/>
        </p:nvSpPr>
        <p:spPr>
          <a:xfrm>
            <a:off x="883825" y="1160775"/>
            <a:ext cx="7336500" cy="34776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8" name="Google Shape;388;g3fa46276beb_0_665"/>
          <p:cNvSpPr txBox="1"/>
          <p:nvPr/>
        </p:nvSpPr>
        <p:spPr>
          <a:xfrm>
            <a:off x="883825" y="2161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Extra Help</a:t>
            </a:r>
            <a:endParaRPr b="1" i="0" sz="3000" u="sng" cap="none" strike="noStrike">
              <a:solidFill>
                <a:schemeClr val="lt1"/>
              </a:solidFill>
              <a:latin typeface="Delius"/>
              <a:ea typeface="Delius"/>
              <a:cs typeface="Delius"/>
              <a:sym typeface="Delius"/>
            </a:endParaRPr>
          </a:p>
        </p:txBody>
      </p:sp>
      <p:sp>
        <p:nvSpPr>
          <p:cNvPr id="389" name="Google Shape;389;g3fa46276beb_0_665"/>
          <p:cNvSpPr txBox="1"/>
          <p:nvPr/>
        </p:nvSpPr>
        <p:spPr>
          <a:xfrm>
            <a:off x="883825" y="1236525"/>
            <a:ext cx="73935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Free School Meals; additional funding. If you receive the following, your family can apply for Free School Meals funding:</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200"/>
              <a:buFont typeface="Arial"/>
              <a:buNone/>
            </a:pPr>
            <a:r>
              <a:t/>
            </a:r>
            <a:endParaRPr i="0" sz="12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40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Related Employment Support Allowance</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Support</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Income Based Jobseeker's Allowance</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Guarantee Element of State Pension Credit</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Child Tax Credit with an income less than £16,190 or</a:t>
            </a:r>
            <a:endParaRPr b="1" i="0" sz="1500" u="none" cap="none" strike="noStrike">
              <a:solidFill>
                <a:srgbClr val="1F1F1F"/>
              </a:solidFill>
              <a:highlight>
                <a:srgbClr val="FFFFFF"/>
              </a:highlight>
              <a:latin typeface="Raleway"/>
              <a:ea typeface="Raleway"/>
              <a:cs typeface="Raleway"/>
              <a:sym typeface="Raleway"/>
            </a:endParaRPr>
          </a:p>
          <a:p>
            <a:pPr indent="-323850" lvl="0" marL="1257300" marR="12700" rtl="0" algn="l">
              <a:lnSpc>
                <a:spcPct val="170000"/>
              </a:lnSpc>
              <a:spcBef>
                <a:spcPts val="0"/>
              </a:spcBef>
              <a:spcAft>
                <a:spcPts val="0"/>
              </a:spcAft>
              <a:buClr>
                <a:srgbClr val="1F1F1F"/>
              </a:buClr>
              <a:buSzPts val="1500"/>
              <a:buFont typeface="Raleway"/>
              <a:buChar char="●"/>
            </a:pPr>
            <a:r>
              <a:rPr b="1" i="0" lang="en" sz="1500" u="none" cap="none" strike="noStrike">
                <a:solidFill>
                  <a:srgbClr val="1F1F1F"/>
                </a:solidFill>
                <a:highlight>
                  <a:srgbClr val="FFFFFF"/>
                </a:highlight>
                <a:latin typeface="Raleway"/>
                <a:ea typeface="Raleway"/>
                <a:cs typeface="Raleway"/>
                <a:sym typeface="Raleway"/>
              </a:rPr>
              <a:t>Universal Credit if the net household earnings is less than £7400.</a:t>
            </a:r>
            <a:endParaRPr b="1"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93" name="Shape 393"/>
        <p:cNvGrpSpPr/>
        <p:nvPr/>
      </p:nvGrpSpPr>
      <p:grpSpPr>
        <a:xfrm>
          <a:off x="0" y="0"/>
          <a:ext cx="0" cy="0"/>
          <a:chOff x="0" y="0"/>
          <a:chExt cx="0" cy="0"/>
        </a:xfrm>
      </p:grpSpPr>
      <p:pic>
        <p:nvPicPr>
          <p:cNvPr id="394" name="Google Shape;394;g3fa46276beb_0_672"/>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95" name="Google Shape;395;g3fa46276beb_0_672"/>
          <p:cNvSpPr/>
          <p:nvPr/>
        </p:nvSpPr>
        <p:spPr>
          <a:xfrm>
            <a:off x="522250" y="1151175"/>
            <a:ext cx="6147900" cy="3567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6" name="Google Shape;396;g3fa46276beb_0_672"/>
          <p:cNvSpPr txBox="1"/>
          <p:nvPr/>
        </p:nvSpPr>
        <p:spPr>
          <a:xfrm>
            <a:off x="1343925" y="3830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Why apply?</a:t>
            </a:r>
            <a:endParaRPr b="1" i="0" sz="3000" u="sng" cap="none" strike="noStrike">
              <a:solidFill>
                <a:schemeClr val="lt1"/>
              </a:solidFill>
              <a:latin typeface="Delius"/>
              <a:ea typeface="Delius"/>
              <a:cs typeface="Delius"/>
              <a:sym typeface="Delius"/>
            </a:endParaRPr>
          </a:p>
        </p:txBody>
      </p:sp>
      <p:sp>
        <p:nvSpPr>
          <p:cNvPr id="397" name="Google Shape;397;g3fa46276beb_0_672"/>
          <p:cNvSpPr txBox="1"/>
          <p:nvPr/>
        </p:nvSpPr>
        <p:spPr>
          <a:xfrm>
            <a:off x="588275" y="1304000"/>
            <a:ext cx="6147900" cy="311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The school will get a small amount of funding per child- this can be used to support the children with resources in school, additional adult help if needed and contributions and payment of after school clubs, music lessons, trips and residential trips. This will ensure that all our pupils get the best possible experiences at Whitchurch.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Raleway"/>
                <a:ea typeface="Raleway"/>
                <a:cs typeface="Raleway"/>
                <a:sym typeface="Raleway"/>
              </a:rPr>
              <a:t>To apply visit this link on Cardiff Council’s website: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i="0" sz="24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rPr b="1" i="0" lang="en" sz="2400" u="sng" cap="none" strike="noStrike">
                <a:solidFill>
                  <a:schemeClr val="hlink"/>
                </a:solidFill>
                <a:latin typeface="Raleway"/>
                <a:ea typeface="Raleway"/>
                <a:cs typeface="Raleway"/>
                <a:sym typeface="Raleway"/>
                <a:hlinkClick r:id="rId4"/>
              </a:rPr>
              <a:t>https://www.cardiffcouncilforms.co.uk/article/1684/</a:t>
            </a:r>
            <a:endParaRPr b="1" sz="24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1" sz="24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1" i="0" sz="2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pic>
        <p:nvPicPr>
          <p:cNvPr id="398" name="Google Shape;398;g3fa46276beb_0_672"/>
          <p:cNvPicPr preferRelativeResize="0"/>
          <p:nvPr/>
        </p:nvPicPr>
        <p:blipFill rotWithShape="1">
          <a:blip r:embed="rId5">
            <a:alphaModFix/>
          </a:blip>
          <a:srcRect b="0" l="0" r="0" t="0"/>
          <a:stretch/>
        </p:blipFill>
        <p:spPr>
          <a:xfrm>
            <a:off x="6933975" y="1820574"/>
            <a:ext cx="1952775" cy="19853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02" name="Shape 402"/>
        <p:cNvGrpSpPr/>
        <p:nvPr/>
      </p:nvGrpSpPr>
      <p:grpSpPr>
        <a:xfrm>
          <a:off x="0" y="0"/>
          <a:ext cx="0" cy="0"/>
          <a:chOff x="0" y="0"/>
          <a:chExt cx="0" cy="0"/>
        </a:xfrm>
      </p:grpSpPr>
      <p:pic>
        <p:nvPicPr>
          <p:cNvPr id="403" name="Google Shape;403;g3fa46276beb_0_680"/>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404" name="Google Shape;404;g3fa46276beb_0_680"/>
          <p:cNvSpPr/>
          <p:nvPr/>
        </p:nvSpPr>
        <p:spPr>
          <a:xfrm>
            <a:off x="199975" y="794200"/>
            <a:ext cx="8809800" cy="4199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5" name="Google Shape;405;g3fa46276beb_0_680"/>
          <p:cNvSpPr txBox="1"/>
          <p:nvPr/>
        </p:nvSpPr>
        <p:spPr>
          <a:xfrm>
            <a:off x="199975" y="216100"/>
            <a:ext cx="8674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solidFill>
                  <a:schemeClr val="lt1"/>
                </a:solidFill>
                <a:latin typeface="Raleway"/>
                <a:ea typeface="Raleway"/>
                <a:cs typeface="Raleway"/>
                <a:sym typeface="Raleway"/>
              </a:rPr>
              <a:t>Allergies </a:t>
            </a:r>
            <a:endParaRPr b="1" i="0" sz="3000" u="sng" cap="none" strike="noStrike">
              <a:solidFill>
                <a:schemeClr val="lt1"/>
              </a:solidFill>
              <a:latin typeface="Raleway"/>
              <a:ea typeface="Raleway"/>
              <a:cs typeface="Raleway"/>
              <a:sym typeface="Raleway"/>
            </a:endParaRPr>
          </a:p>
        </p:txBody>
      </p:sp>
      <p:sp>
        <p:nvSpPr>
          <p:cNvPr id="406" name="Google Shape;406;g3fa46276beb_0_680"/>
          <p:cNvSpPr txBox="1"/>
          <p:nvPr/>
        </p:nvSpPr>
        <p:spPr>
          <a:xfrm>
            <a:off x="290050" y="904400"/>
            <a:ext cx="8584500" cy="3942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250">
                <a:solidFill>
                  <a:srgbClr val="444444"/>
                </a:solidFill>
                <a:highlight>
                  <a:srgbClr val="FFFFFF"/>
                </a:highlight>
                <a:latin typeface="Raleway"/>
                <a:ea typeface="Raleway"/>
                <a:cs typeface="Raleway"/>
                <a:sym typeface="Raleway"/>
              </a:rPr>
              <a:t>Should your child have any food allergies and receive a school meal: </a:t>
            </a:r>
            <a:endParaRPr b="1"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120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Parents/carers must consult with their health professional in regard to their child’s specific dietary need.</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Parents/carers or their chosen health professional should contact Education Catering at </a:t>
            </a:r>
            <a:r>
              <a:rPr lang="en" sz="1250" u="sng">
                <a:solidFill>
                  <a:srgbClr val="4587D0"/>
                </a:solidFill>
                <a:highlight>
                  <a:srgbClr val="FFFFFF"/>
                </a:highlight>
                <a:latin typeface="Raleway"/>
                <a:ea typeface="Raleway"/>
                <a:cs typeface="Raleway"/>
                <a:sym typeface="Raleway"/>
              </a:rPr>
              <a:t>educationcatering@cardiff.gov.uk</a:t>
            </a:r>
            <a:r>
              <a:rPr lang="en" sz="1250">
                <a:solidFill>
                  <a:srgbClr val="444444"/>
                </a:solidFill>
                <a:highlight>
                  <a:srgbClr val="FFFFFF"/>
                </a:highlight>
                <a:latin typeface="Raleway"/>
                <a:ea typeface="Raleway"/>
                <a:cs typeface="Raleway"/>
                <a:sym typeface="Raleway"/>
              </a:rPr>
              <a:t> to outline the specific dietary requirement.</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A member of the Education Catering Operations Team will liaise with the prates/carers/health professional to develop where possible a menu and environment that addresses the pupil’s specific dietary needs.</a:t>
            </a:r>
            <a:endParaRPr sz="1250">
              <a:solidFill>
                <a:srgbClr val="444444"/>
              </a:solidFill>
              <a:highlight>
                <a:srgbClr val="FFFFFF"/>
              </a:highlight>
              <a:latin typeface="Raleway"/>
              <a:ea typeface="Raleway"/>
              <a:cs typeface="Raleway"/>
              <a:sym typeface="Raleway"/>
            </a:endParaRPr>
          </a:p>
          <a:p>
            <a:pPr indent="-317500" lvl="0" marL="457200" rtl="0" algn="l">
              <a:lnSpc>
                <a:spcPct val="115000"/>
              </a:lnSpc>
              <a:spcBef>
                <a:spcPts val="0"/>
              </a:spcBef>
              <a:spcAft>
                <a:spcPts val="0"/>
              </a:spcAft>
              <a:buClr>
                <a:srgbClr val="444444"/>
              </a:buClr>
              <a:buSzPts val="1400"/>
              <a:buFont typeface="Raleway"/>
              <a:buChar char="●"/>
            </a:pPr>
            <a:r>
              <a:rPr lang="en" sz="1250">
                <a:solidFill>
                  <a:srgbClr val="444444"/>
                </a:solidFill>
                <a:highlight>
                  <a:srgbClr val="FFFFFF"/>
                </a:highlight>
                <a:latin typeface="Raleway"/>
                <a:ea typeface="Raleway"/>
                <a:cs typeface="Raleway"/>
                <a:sym typeface="Raleway"/>
              </a:rPr>
              <a:t>The agreed menu will then be implemented in school</a:t>
            </a:r>
            <a:endParaRPr sz="1250">
              <a:solidFill>
                <a:srgbClr val="444444"/>
              </a:solidFill>
              <a:highlight>
                <a:srgbClr val="FFFFFF"/>
              </a:highlight>
              <a:latin typeface="Raleway"/>
              <a:ea typeface="Raleway"/>
              <a:cs typeface="Raleway"/>
              <a:sym typeface="Raleway"/>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Raleway"/>
                <a:ea typeface="Raleway"/>
                <a:cs typeface="Raleway"/>
                <a:sym typeface="Raleway"/>
              </a:rPr>
              <a:t>Please note that when considering the safe provision of a meal to a child with a severe allergy Cardiff Education Catering  will follow the recommendation of the health professional. Additionally, they are unable to provide a therapeutic diet to pupils of primary school age without the guidance of a health professional. Where a pupil has a complex need, Cardiff Education Catering are happy to work with parents/carers, schools and pupils to develop a school meal solution.</a:t>
            </a:r>
            <a:endParaRPr sz="1250">
              <a:solidFill>
                <a:srgbClr val="444444"/>
              </a:solidFill>
              <a:highlight>
                <a:srgbClr val="FFFFFF"/>
              </a:highlight>
              <a:latin typeface="Raleway"/>
              <a:ea typeface="Raleway"/>
              <a:cs typeface="Raleway"/>
              <a:sym typeface="Raleway"/>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Raleway"/>
                <a:ea typeface="Raleway"/>
                <a:cs typeface="Raleway"/>
                <a:sym typeface="Raleway"/>
              </a:rPr>
              <a:t>Education Catering operates and maintains an allergen matrix, which lists all the 14 allergens listed under retained EU regulation 1169/2011 Food Information to Consumers that appear or may appear in dishes on their menu. This matrix is available upon request.</a:t>
            </a:r>
            <a:endParaRPr sz="1250">
              <a:solidFill>
                <a:srgbClr val="444444"/>
              </a:solidFill>
              <a:highlight>
                <a:srgbClr val="FFFFFF"/>
              </a:highlight>
              <a:latin typeface="Raleway"/>
              <a:ea typeface="Raleway"/>
              <a:cs typeface="Raleway"/>
              <a:sym typeface="Raleway"/>
            </a:endParaRPr>
          </a:p>
          <a:p>
            <a:pPr indent="0" lvl="0" marL="0" rtl="0" algn="l">
              <a:spcBef>
                <a:spcPts val="1200"/>
              </a:spcBef>
              <a:spcAft>
                <a:spcPts val="0"/>
              </a:spcAft>
              <a:buClr>
                <a:schemeClr val="dk1"/>
              </a:buClr>
              <a:buSzPts val="2100"/>
              <a:buFont typeface="Arial"/>
              <a:buNone/>
            </a:pPr>
            <a:r>
              <a:t/>
            </a:r>
            <a:endParaRPr sz="1800">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10" name="Shape 410"/>
        <p:cNvGrpSpPr/>
        <p:nvPr/>
      </p:nvGrpSpPr>
      <p:grpSpPr>
        <a:xfrm>
          <a:off x="0" y="0"/>
          <a:ext cx="0" cy="0"/>
          <a:chOff x="0" y="0"/>
          <a:chExt cx="0" cy="0"/>
        </a:xfrm>
      </p:grpSpPr>
      <p:pic>
        <p:nvPicPr>
          <p:cNvPr id="411" name="Google Shape;411;g3fa46276beb_0_687"/>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412" name="Google Shape;412;g3fa46276beb_0_687"/>
          <p:cNvSpPr/>
          <p:nvPr/>
        </p:nvSpPr>
        <p:spPr>
          <a:xfrm>
            <a:off x="883825" y="1160775"/>
            <a:ext cx="7336500" cy="34776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3" name="Google Shape;413;g3fa46276beb_0_687"/>
          <p:cNvSpPr txBox="1"/>
          <p:nvPr/>
        </p:nvSpPr>
        <p:spPr>
          <a:xfrm>
            <a:off x="883825" y="2161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solidFill>
                  <a:schemeClr val="lt1"/>
                </a:solidFill>
                <a:latin typeface="Raleway"/>
                <a:ea typeface="Raleway"/>
                <a:cs typeface="Raleway"/>
                <a:sym typeface="Raleway"/>
              </a:rPr>
              <a:t>PTA </a:t>
            </a:r>
            <a:endParaRPr b="1" i="0" sz="3000" u="sng" cap="none" strike="noStrike">
              <a:solidFill>
                <a:schemeClr val="lt1"/>
              </a:solidFill>
              <a:latin typeface="Raleway"/>
              <a:ea typeface="Raleway"/>
              <a:cs typeface="Raleway"/>
              <a:sym typeface="Raleway"/>
            </a:endParaRPr>
          </a:p>
        </p:txBody>
      </p:sp>
      <p:sp>
        <p:nvSpPr>
          <p:cNvPr id="414" name="Google Shape;414;g3fa46276beb_0_687"/>
          <p:cNvSpPr txBox="1"/>
          <p:nvPr/>
        </p:nvSpPr>
        <p:spPr>
          <a:xfrm>
            <a:off x="1017025" y="1196950"/>
            <a:ext cx="7070100" cy="364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2100"/>
              <a:buFont typeface="Arial"/>
              <a:buNone/>
            </a:pPr>
            <a:r>
              <a:rPr lang="en" sz="1800">
                <a:solidFill>
                  <a:srgbClr val="1F1F1F"/>
                </a:solidFill>
                <a:latin typeface="Raleway"/>
                <a:ea typeface="Raleway"/>
                <a:cs typeface="Raleway"/>
                <a:sym typeface="Raleway"/>
              </a:rPr>
              <a:t>The PTA help organise events and activities for the children which raise money for the school. </a:t>
            </a:r>
            <a:endParaRPr sz="1800">
              <a:solidFill>
                <a:srgbClr val="1F1F1F"/>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t/>
            </a:r>
            <a:endParaRPr sz="1800">
              <a:solidFill>
                <a:srgbClr val="1F1F1F"/>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rPr lang="en" sz="1800">
                <a:solidFill>
                  <a:srgbClr val="1F1F1F"/>
                </a:solidFill>
                <a:latin typeface="Raleway"/>
                <a:ea typeface="Raleway"/>
                <a:cs typeface="Raleway"/>
                <a:sym typeface="Raleway"/>
              </a:rPr>
              <a:t>Activities include: Colour Run, Discos, Fetes, Easter bonnets, Halloween pumpkin competitions.</a:t>
            </a:r>
            <a:endParaRPr sz="1800">
              <a:solidFill>
                <a:srgbClr val="1F1F1F"/>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t/>
            </a:r>
            <a:endParaRPr sz="1800">
              <a:solidFill>
                <a:srgbClr val="1F1F1F"/>
              </a:solidFill>
              <a:latin typeface="Raleway"/>
              <a:ea typeface="Raleway"/>
              <a:cs typeface="Raleway"/>
              <a:sym typeface="Raleway"/>
            </a:endParaRPr>
          </a:p>
          <a:p>
            <a:pPr indent="0" lvl="0" marL="0" rtl="0" algn="l">
              <a:spcBef>
                <a:spcPts val="0"/>
              </a:spcBef>
              <a:spcAft>
                <a:spcPts val="0"/>
              </a:spcAft>
              <a:buNone/>
            </a:pPr>
            <a:r>
              <a:rPr lang="en" sz="1800">
                <a:solidFill>
                  <a:srgbClr val="1F1F1F"/>
                </a:solidFill>
                <a:latin typeface="Raleway"/>
                <a:ea typeface="Raleway"/>
                <a:cs typeface="Raleway"/>
                <a:sym typeface="Raleway"/>
              </a:rPr>
              <a:t>However, we only have a small team of 5 people and would love more help so we can organise a better and bigger range of family events. Please let us know if you would be interested in joining the PTA. </a:t>
            </a:r>
            <a:endParaRPr sz="1800">
              <a:solidFill>
                <a:srgbClr val="1F1F1F"/>
              </a:solidFill>
              <a:latin typeface="Raleway"/>
              <a:ea typeface="Raleway"/>
              <a:cs typeface="Raleway"/>
              <a:sym typeface="Raleway"/>
            </a:endParaRPr>
          </a:p>
          <a:p>
            <a:pPr indent="0" lvl="0" marL="0" rtl="0" algn="l">
              <a:spcBef>
                <a:spcPts val="0"/>
              </a:spcBef>
              <a:spcAft>
                <a:spcPts val="0"/>
              </a:spcAft>
              <a:buNone/>
            </a:pPr>
            <a:r>
              <a:t/>
            </a:r>
            <a:endParaRPr sz="1800">
              <a:solidFill>
                <a:srgbClr val="1F1F1F"/>
              </a:solidFill>
              <a:latin typeface="Raleway"/>
              <a:ea typeface="Raleway"/>
              <a:cs typeface="Raleway"/>
              <a:sym typeface="Raleway"/>
            </a:endParaRPr>
          </a:p>
          <a:p>
            <a:pPr indent="0" lvl="0" marL="0" rtl="0" algn="l">
              <a:spcBef>
                <a:spcPts val="0"/>
              </a:spcBef>
              <a:spcAft>
                <a:spcPts val="0"/>
              </a:spcAft>
              <a:buClr>
                <a:schemeClr val="dk1"/>
              </a:buClr>
              <a:buSzPts val="2100"/>
              <a:buFont typeface="Arial"/>
              <a:buNone/>
            </a:pPr>
            <a:r>
              <a:rPr lang="en" sz="1800">
                <a:solidFill>
                  <a:srgbClr val="1F1F1F"/>
                </a:solidFill>
                <a:latin typeface="Raleway"/>
                <a:ea typeface="Raleway"/>
                <a:cs typeface="Raleway"/>
                <a:sym typeface="Raleway"/>
              </a:rPr>
              <a:t>Thank you in advance!</a:t>
            </a:r>
            <a:endParaRPr sz="1800">
              <a:solidFill>
                <a:srgbClr val="1F1F1F"/>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g3fa46276beb_0_501"/>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0" name="Google Shape;420;g3fa46276beb_0_501"/>
          <p:cNvSpPr txBox="1"/>
          <p:nvPr>
            <p:ph type="ctrTitle"/>
          </p:nvPr>
        </p:nvSpPr>
        <p:spPr>
          <a:xfrm>
            <a:off x="697463" y="8501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Home Communication </a:t>
            </a:r>
            <a:endParaRPr i="1">
              <a:solidFill>
                <a:schemeClr val="dk2"/>
              </a:solidFill>
            </a:endParaRPr>
          </a:p>
        </p:txBody>
      </p:sp>
      <p:sp>
        <p:nvSpPr>
          <p:cNvPr id="421" name="Google Shape;421;g3fa46276beb_0_501"/>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422" name="Google Shape;422;g3fa46276beb_0_501"/>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26" name="Shape 426"/>
        <p:cNvGrpSpPr/>
        <p:nvPr/>
      </p:nvGrpSpPr>
      <p:grpSpPr>
        <a:xfrm>
          <a:off x="0" y="0"/>
          <a:ext cx="0" cy="0"/>
          <a:chOff x="0" y="0"/>
          <a:chExt cx="0" cy="0"/>
        </a:xfrm>
      </p:grpSpPr>
      <p:pic>
        <p:nvPicPr>
          <p:cNvPr id="427" name="Google Shape;427;g3fa46276beb_0_508"/>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28" name="Google Shape;428;g3fa46276beb_0_508"/>
          <p:cNvSpPr txBox="1"/>
          <p:nvPr/>
        </p:nvSpPr>
        <p:spPr>
          <a:xfrm>
            <a:off x="236675" y="602225"/>
            <a:ext cx="3843000" cy="1089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9" name="Google Shape;429;g3fa46276beb_0_508"/>
          <p:cNvSpPr txBox="1"/>
          <p:nvPr/>
        </p:nvSpPr>
        <p:spPr>
          <a:xfrm>
            <a:off x="1242675" y="2407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Raleway"/>
                <a:ea typeface="Raleway"/>
                <a:cs typeface="Raleway"/>
                <a:sym typeface="Raleway"/>
              </a:rPr>
              <a:t>Homelinks</a:t>
            </a:r>
            <a:endParaRPr b="1" i="0" sz="3000" u="sng" cap="none" strike="noStrike">
              <a:solidFill>
                <a:schemeClr val="lt1"/>
              </a:solidFill>
              <a:latin typeface="Raleway"/>
              <a:ea typeface="Raleway"/>
              <a:cs typeface="Raleway"/>
              <a:sym typeface="Raleway"/>
            </a:endParaRPr>
          </a:p>
        </p:txBody>
      </p:sp>
      <p:sp>
        <p:nvSpPr>
          <p:cNvPr id="430" name="Google Shape;430;g3fa46276beb_0_508"/>
          <p:cNvSpPr txBox="1"/>
          <p:nvPr/>
        </p:nvSpPr>
        <p:spPr>
          <a:xfrm>
            <a:off x="161625" y="768025"/>
            <a:ext cx="8912400" cy="41859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General school information can be found on the website.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rtl="0" algn="l">
              <a:spcBef>
                <a:spcPts val="0"/>
              </a:spcBef>
              <a:spcAft>
                <a:spcPts val="0"/>
              </a:spcAft>
              <a:buClr>
                <a:schemeClr val="dk1"/>
              </a:buClr>
              <a:buSzPts val="2200"/>
              <a:buFont typeface="Arial"/>
              <a:buNone/>
            </a:pPr>
            <a:r>
              <a:rPr lang="en" sz="1800" u="sng">
                <a:solidFill>
                  <a:schemeClr val="accent5"/>
                </a:solidFill>
                <a:latin typeface="Delius"/>
                <a:ea typeface="Delius"/>
                <a:cs typeface="Delius"/>
                <a:sym typeface="Delius"/>
                <a:hlinkClick r:id="rId4">
                  <a:extLst>
                    <a:ext uri="{A12FA001-AC4F-418D-AE19-62706E023703}">
                      <ahyp:hlinkClr val="tx"/>
                    </a:ext>
                  </a:extLst>
                </a:hlinkClick>
              </a:rPr>
              <a:t>https://whitchurchprm.web11.juniperwebsites.co.uk/</a:t>
            </a:r>
            <a:endParaRPr>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Weekly updates will be sent initially through Parentmail but we will moving to Arbor in the near future.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Celebrations and achievements will be visible on Facebook.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rtl="0" algn="l">
              <a:spcBef>
                <a:spcPts val="0"/>
              </a:spcBef>
              <a:spcAft>
                <a:spcPts val="0"/>
              </a:spcAft>
              <a:buClr>
                <a:srgbClr val="000000"/>
              </a:buClr>
              <a:buSzPts val="1800"/>
              <a:buFont typeface="Arial"/>
              <a:buNone/>
            </a:pPr>
            <a:r>
              <a:rPr lang="en" sz="1800">
                <a:latin typeface="Delius"/>
                <a:ea typeface="Delius"/>
                <a:cs typeface="Delius"/>
                <a:sym typeface="Delius"/>
              </a:rPr>
              <a:t>The children will be bringing home letters containing details of how to access our online learning programme- Numbots.</a:t>
            </a:r>
            <a:endParaRPr sz="1800">
              <a:latin typeface="Delius"/>
              <a:ea typeface="Delius"/>
              <a:cs typeface="Delius"/>
              <a:sym typeface="Delius"/>
            </a:endParaRPr>
          </a:p>
          <a:p>
            <a:pPr indent="0" lvl="0" marL="0" rtl="0" algn="l">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200"/>
              <a:buFont typeface="Arial"/>
              <a:buNone/>
            </a:pPr>
            <a:r>
              <a:t/>
            </a:r>
            <a:endParaRPr b="1" sz="22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31" name="Google Shape;431;g3fa46276beb_0_508"/>
          <p:cNvPicPr preferRelativeResize="0"/>
          <p:nvPr/>
        </p:nvPicPr>
        <p:blipFill rotWithShape="1">
          <a:blip r:embed="rId5">
            <a:alphaModFix/>
          </a:blip>
          <a:srcRect b="0" l="0" r="0" t="0"/>
          <a:stretch/>
        </p:blipFill>
        <p:spPr>
          <a:xfrm>
            <a:off x="6670850" y="868025"/>
            <a:ext cx="1894600" cy="930626"/>
          </a:xfrm>
          <a:prstGeom prst="rect">
            <a:avLst/>
          </a:prstGeom>
          <a:noFill/>
          <a:ln>
            <a:noFill/>
          </a:ln>
        </p:spPr>
      </p:pic>
      <p:pic>
        <p:nvPicPr>
          <p:cNvPr id="432" name="Google Shape;432;g3fa46276beb_0_508"/>
          <p:cNvPicPr preferRelativeResize="0"/>
          <p:nvPr/>
        </p:nvPicPr>
        <p:blipFill rotWithShape="1">
          <a:blip r:embed="rId6">
            <a:alphaModFix/>
          </a:blip>
          <a:srcRect b="0" l="0" r="0" t="0"/>
          <a:stretch/>
        </p:blipFill>
        <p:spPr>
          <a:xfrm>
            <a:off x="59995" y="-5"/>
            <a:ext cx="881800" cy="768029"/>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36" name="Shape 436"/>
        <p:cNvGrpSpPr/>
        <p:nvPr/>
      </p:nvGrpSpPr>
      <p:grpSpPr>
        <a:xfrm>
          <a:off x="0" y="0"/>
          <a:ext cx="0" cy="0"/>
          <a:chOff x="0" y="0"/>
          <a:chExt cx="0" cy="0"/>
        </a:xfrm>
      </p:grpSpPr>
      <p:pic>
        <p:nvPicPr>
          <p:cNvPr id="437" name="Google Shape;437;g3fa46276beb_0_51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38" name="Google Shape;438;g3fa46276beb_0_517"/>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9" name="Google Shape;439;g3fa46276beb_0_517"/>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latin typeface="Raleway"/>
                <a:ea typeface="Raleway"/>
                <a:cs typeface="Raleway"/>
                <a:sym typeface="Raleway"/>
              </a:rPr>
              <a:t>Arbor Parent App</a:t>
            </a:r>
            <a:endParaRPr b="1" i="0" sz="3000" u="sng" cap="none" strike="noStrike">
              <a:solidFill>
                <a:srgbClr val="000000"/>
              </a:solidFill>
              <a:latin typeface="Raleway"/>
              <a:ea typeface="Raleway"/>
              <a:cs typeface="Raleway"/>
              <a:sym typeface="Raleway"/>
            </a:endParaRPr>
          </a:p>
        </p:txBody>
      </p:sp>
      <p:sp>
        <p:nvSpPr>
          <p:cNvPr id="440" name="Google Shape;440;g3fa46276beb_0_517"/>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41" name="Google Shape;441;g3fa46276beb_0_517"/>
          <p:cNvPicPr preferRelativeResize="0"/>
          <p:nvPr/>
        </p:nvPicPr>
        <p:blipFill rotWithShape="1">
          <a:blip r:embed="rId4">
            <a:alphaModFix/>
          </a:blip>
          <a:srcRect b="13690" l="15230" r="13963" t="14558"/>
          <a:stretch/>
        </p:blipFill>
        <p:spPr>
          <a:xfrm>
            <a:off x="6763375" y="587825"/>
            <a:ext cx="1337149" cy="1354950"/>
          </a:xfrm>
          <a:prstGeom prst="rect">
            <a:avLst/>
          </a:prstGeom>
          <a:noFill/>
          <a:ln>
            <a:noFill/>
          </a:ln>
        </p:spPr>
      </p:pic>
      <p:sp>
        <p:nvSpPr>
          <p:cNvPr id="442" name="Google Shape;442;g3fa46276beb_0_517"/>
          <p:cNvSpPr txBox="1"/>
          <p:nvPr/>
        </p:nvSpPr>
        <p:spPr>
          <a:xfrm>
            <a:off x="1043325" y="1142575"/>
            <a:ext cx="6074100" cy="211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We are launching the Parent App for Arbor. This will give all parents access to key information such as; attendance, your child’s contact details and allergy and medical information. Consent for trips and photographs will also be able to be accessed.</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 sz="1800">
                <a:solidFill>
                  <a:schemeClr val="dk2"/>
                </a:solidFill>
              </a:rPr>
              <a:t>Please check this is accurate when it is launched and amend as necessary if incorrect. Please also speak to teachers if there are any medical and allergy changes.</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rPr lang="en" sz="1800">
                <a:solidFill>
                  <a:schemeClr val="dk2"/>
                </a:solidFill>
              </a:rPr>
              <a:t>Moving forward all messages and emails are going to be through the app once fully launched. </a:t>
            </a:r>
            <a:endParaRPr sz="1800">
              <a:solidFill>
                <a:schemeClr val="dk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13"/>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8" name="Google Shape;448;p13"/>
          <p:cNvSpPr txBox="1"/>
          <p:nvPr>
            <p:ph type="ctrTitle"/>
          </p:nvPr>
        </p:nvSpPr>
        <p:spPr>
          <a:xfrm>
            <a:off x="685800" y="76145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Curriculum</a:t>
            </a:r>
            <a:endParaRPr i="1">
              <a:solidFill>
                <a:schemeClr val="dk2"/>
              </a:solidFill>
              <a:latin typeface="Delius"/>
              <a:ea typeface="Delius"/>
              <a:cs typeface="Delius"/>
              <a:sym typeface="Delius"/>
            </a:endParaRPr>
          </a:p>
        </p:txBody>
      </p:sp>
      <p:sp>
        <p:nvSpPr>
          <p:cNvPr id="449" name="Google Shape;449;p13"/>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450" name="Google Shape;450;p13"/>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54" name="Shape 454"/>
        <p:cNvGrpSpPr/>
        <p:nvPr/>
      </p:nvGrpSpPr>
      <p:grpSpPr>
        <a:xfrm>
          <a:off x="0" y="0"/>
          <a:ext cx="0" cy="0"/>
          <a:chOff x="0" y="0"/>
          <a:chExt cx="0" cy="0"/>
        </a:xfrm>
      </p:grpSpPr>
      <p:pic>
        <p:nvPicPr>
          <p:cNvPr id="455" name="Google Shape;455;p1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56" name="Google Shape;456;p15"/>
          <p:cNvSpPr/>
          <p:nvPr/>
        </p:nvSpPr>
        <p:spPr>
          <a:xfrm>
            <a:off x="457200" y="1568756"/>
            <a:ext cx="8229600" cy="716400"/>
          </a:xfrm>
          <a:prstGeom prst="rect">
            <a:avLst/>
          </a:prstGeom>
          <a:gradFill>
            <a:gsLst>
              <a:gs pos="0">
                <a:srgbClr val="DFE9FB"/>
              </a:gs>
              <a:gs pos="100000">
                <a:srgbClr val="6E9BE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t/>
            </a:r>
            <a:endParaRPr b="1" i="0" sz="15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Delius"/>
                <a:ea typeface="Delius"/>
                <a:cs typeface="Delius"/>
                <a:sym typeface="Delius"/>
              </a:rPr>
              <a:t>Language, Literacy and Communication</a:t>
            </a:r>
            <a:endParaRPr b="1" i="0" sz="26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Delius"/>
              <a:ea typeface="Delius"/>
              <a:cs typeface="Delius"/>
              <a:sym typeface="Delius"/>
            </a:endParaRPr>
          </a:p>
        </p:txBody>
      </p:sp>
      <p:sp>
        <p:nvSpPr>
          <p:cNvPr id="457" name="Google Shape;457;p15"/>
          <p:cNvSpPr/>
          <p:nvPr/>
        </p:nvSpPr>
        <p:spPr>
          <a:xfrm>
            <a:off x="457200" y="4206916"/>
            <a:ext cx="2466000" cy="716400"/>
          </a:xfrm>
          <a:prstGeom prst="rect">
            <a:avLst/>
          </a:prstGeom>
          <a:gradFill>
            <a:gsLst>
              <a:gs pos="0">
                <a:srgbClr val="DCECD5"/>
              </a:gs>
              <a:gs pos="100000">
                <a:srgbClr val="93BC81"/>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900" u="none" cap="none" strike="noStrike">
                <a:solidFill>
                  <a:srgbClr val="FFFFFF"/>
                </a:solidFill>
                <a:latin typeface="Delius"/>
                <a:ea typeface="Delius"/>
                <a:cs typeface="Delius"/>
                <a:sym typeface="Delius"/>
              </a:rPr>
              <a:t>Humanities</a:t>
            </a:r>
            <a:endParaRPr b="0" i="0" sz="1800" u="none" cap="none" strike="noStrike">
              <a:solidFill>
                <a:srgbClr val="FFFFFF"/>
              </a:solidFill>
              <a:latin typeface="Delius"/>
              <a:ea typeface="Delius"/>
              <a:cs typeface="Delius"/>
              <a:sym typeface="Delius"/>
            </a:endParaRPr>
          </a:p>
        </p:txBody>
      </p:sp>
      <p:sp>
        <p:nvSpPr>
          <p:cNvPr id="458" name="Google Shape;458;p15"/>
          <p:cNvSpPr/>
          <p:nvPr/>
        </p:nvSpPr>
        <p:spPr>
          <a:xfrm>
            <a:off x="3279150" y="4206919"/>
            <a:ext cx="2585700" cy="716400"/>
          </a:xfrm>
          <a:prstGeom prst="rect">
            <a:avLst/>
          </a:prstGeom>
          <a:gradFill>
            <a:gsLst>
              <a:gs pos="0">
                <a:srgbClr val="DBD4EB"/>
              </a:gs>
              <a:gs pos="100000">
                <a:srgbClr val="9180BB"/>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900" u="none" cap="none" strike="noStrike">
                <a:solidFill>
                  <a:srgbClr val="FFFFFF"/>
                </a:solidFill>
                <a:latin typeface="Delius"/>
                <a:ea typeface="Delius"/>
                <a:cs typeface="Delius"/>
                <a:sym typeface="Delius"/>
              </a:rPr>
              <a:t>Expressive Arts</a:t>
            </a:r>
            <a:endParaRPr b="0" i="0" sz="1800" u="none" cap="none" strike="noStrike">
              <a:solidFill>
                <a:srgbClr val="FFFFFF"/>
              </a:solidFill>
              <a:latin typeface="Delius"/>
              <a:ea typeface="Delius"/>
              <a:cs typeface="Delius"/>
              <a:sym typeface="Delius"/>
            </a:endParaRPr>
          </a:p>
        </p:txBody>
      </p:sp>
      <p:sp>
        <p:nvSpPr>
          <p:cNvPr id="459" name="Google Shape;459;p15"/>
          <p:cNvSpPr/>
          <p:nvPr/>
        </p:nvSpPr>
        <p:spPr>
          <a:xfrm>
            <a:off x="6220800" y="4206916"/>
            <a:ext cx="2466000" cy="716400"/>
          </a:xfrm>
          <a:prstGeom prst="rect">
            <a:avLst/>
          </a:prstGeom>
          <a:gradFill>
            <a:gsLst>
              <a:gs pos="0">
                <a:srgbClr val="F5D0D0"/>
              </a:gs>
              <a:gs pos="100000">
                <a:srgbClr val="D96868"/>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1" i="0" lang="en" sz="1900" u="none" cap="none" strike="noStrike">
                <a:solidFill>
                  <a:srgbClr val="FFFFFF"/>
                </a:solidFill>
                <a:latin typeface="Delius"/>
                <a:ea typeface="Delius"/>
                <a:cs typeface="Delius"/>
                <a:sym typeface="Delius"/>
              </a:rPr>
              <a:t> Science and Technology</a:t>
            </a:r>
            <a:endParaRPr b="0" i="0" sz="1800" u="none" cap="none" strike="noStrike">
              <a:solidFill>
                <a:srgbClr val="FFFFFF"/>
              </a:solidFill>
              <a:latin typeface="Delius"/>
              <a:ea typeface="Delius"/>
              <a:cs typeface="Delius"/>
              <a:sym typeface="Delius"/>
            </a:endParaRPr>
          </a:p>
        </p:txBody>
      </p:sp>
      <p:sp>
        <p:nvSpPr>
          <p:cNvPr id="460" name="Google Shape;460;p15"/>
          <p:cNvSpPr txBox="1"/>
          <p:nvPr/>
        </p:nvSpPr>
        <p:spPr>
          <a:xfrm>
            <a:off x="457200" y="109688"/>
            <a:ext cx="8229600" cy="630600"/>
          </a:xfrm>
          <a:prstGeom prst="rect">
            <a:avLst/>
          </a:prstGeom>
          <a:solidFill>
            <a:srgbClr val="92CCDC"/>
          </a:solidFill>
          <a:ln cap="flat" cmpd="sng" w="25400">
            <a:solidFill>
              <a:srgbClr val="0070C0"/>
            </a:solidFill>
            <a:prstDash val="solid"/>
            <a:round/>
            <a:headEnd len="sm" w="sm" type="none"/>
            <a:tailEnd len="sm" w="sm" type="none"/>
          </a:ln>
        </p:spPr>
        <p:txBody>
          <a:bodyPr anchorCtr="0" anchor="ctr" bIns="0" lIns="0" spcFirstLastPara="1" rIns="0" wrap="square" tIns="0">
            <a:normAutofit/>
          </a:bodyPr>
          <a:lstStyle/>
          <a:p>
            <a:pPr indent="0" lvl="0" marL="0" marR="0" rtl="0" algn="ctr">
              <a:lnSpc>
                <a:spcPct val="90000"/>
              </a:lnSpc>
              <a:spcBef>
                <a:spcPts val="0"/>
              </a:spcBef>
              <a:spcAft>
                <a:spcPts val="0"/>
              </a:spcAft>
              <a:buClr>
                <a:schemeClr val="lt1"/>
              </a:buClr>
              <a:buSzPts val="3600"/>
              <a:buFont typeface="Arial"/>
              <a:buNone/>
            </a:pPr>
            <a:r>
              <a:rPr b="0" i="0" lang="en" sz="3600" u="none" cap="none" strike="noStrike">
                <a:solidFill>
                  <a:schemeClr val="lt1"/>
                </a:solidFill>
                <a:latin typeface="Delius"/>
                <a:ea typeface="Delius"/>
                <a:cs typeface="Delius"/>
                <a:sym typeface="Delius"/>
              </a:rPr>
              <a:t>Example Yearly Overview</a:t>
            </a:r>
            <a:endParaRPr b="0" i="0" sz="3600" u="none" cap="none" strike="noStrike">
              <a:solidFill>
                <a:schemeClr val="lt1"/>
              </a:solidFill>
              <a:latin typeface="Delius"/>
              <a:ea typeface="Delius"/>
              <a:cs typeface="Delius"/>
              <a:sym typeface="Delius"/>
            </a:endParaRPr>
          </a:p>
        </p:txBody>
      </p:sp>
      <p:sp>
        <p:nvSpPr>
          <p:cNvPr id="461" name="Google Shape;461;p15"/>
          <p:cNvSpPr/>
          <p:nvPr/>
        </p:nvSpPr>
        <p:spPr>
          <a:xfrm>
            <a:off x="457200" y="3281925"/>
            <a:ext cx="8229600" cy="716400"/>
          </a:xfrm>
          <a:prstGeom prst="rect">
            <a:avLst/>
          </a:prstGeom>
          <a:gradFill>
            <a:gsLst>
              <a:gs pos="0">
                <a:srgbClr val="FFF6DB"/>
              </a:gs>
              <a:gs pos="100000">
                <a:srgbClr val="FAD25C"/>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t/>
            </a:r>
            <a:endParaRPr b="1" i="0" sz="13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Delius"/>
                <a:ea typeface="Delius"/>
                <a:cs typeface="Delius"/>
                <a:sym typeface="Delius"/>
              </a:rPr>
              <a:t>Health and Wellbeing</a:t>
            </a:r>
            <a:endParaRPr b="1" i="0" sz="26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300"/>
              <a:buFont typeface="Arial"/>
              <a:buNone/>
            </a:pPr>
            <a:r>
              <a:t/>
            </a:r>
            <a:endParaRPr b="0" i="0" sz="1300" u="none" cap="none" strike="noStrike">
              <a:solidFill>
                <a:srgbClr val="FFFFFF"/>
              </a:solidFill>
              <a:latin typeface="Delius"/>
              <a:ea typeface="Delius"/>
              <a:cs typeface="Delius"/>
              <a:sym typeface="Delius"/>
            </a:endParaRPr>
          </a:p>
        </p:txBody>
      </p:sp>
      <p:sp>
        <p:nvSpPr>
          <p:cNvPr id="462" name="Google Shape;462;p15"/>
          <p:cNvSpPr/>
          <p:nvPr/>
        </p:nvSpPr>
        <p:spPr>
          <a:xfrm>
            <a:off x="457200" y="2425331"/>
            <a:ext cx="8229600" cy="716400"/>
          </a:xfrm>
          <a:prstGeom prst="rect">
            <a:avLst/>
          </a:prstGeom>
          <a:gradFill>
            <a:gsLst>
              <a:gs pos="0">
                <a:srgbClr val="7DC3D6"/>
              </a:gs>
              <a:gs pos="100000">
                <a:srgbClr val="39839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t/>
            </a:r>
            <a:endParaRPr b="1" i="0" sz="15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600"/>
              <a:buFont typeface="Arial"/>
              <a:buNone/>
            </a:pPr>
            <a:r>
              <a:rPr b="1" i="0" lang="en" sz="2600" u="none" cap="none" strike="noStrike">
                <a:solidFill>
                  <a:srgbClr val="FFFFFF"/>
                </a:solidFill>
                <a:latin typeface="Delius"/>
                <a:ea typeface="Delius"/>
                <a:cs typeface="Delius"/>
                <a:sym typeface="Delius"/>
              </a:rPr>
              <a:t>Mathematics and Numeracy</a:t>
            </a:r>
            <a:endParaRPr b="1" i="0" sz="2600" u="none" cap="none" strike="noStrike">
              <a:solidFill>
                <a:srgbClr val="FFFFFF"/>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Delius"/>
              <a:ea typeface="Delius"/>
              <a:cs typeface="Delius"/>
              <a:sym typeface="Delius"/>
            </a:endParaRPr>
          </a:p>
        </p:txBody>
      </p:sp>
      <p:sp>
        <p:nvSpPr>
          <p:cNvPr id="463" name="Google Shape;463;p15"/>
          <p:cNvSpPr/>
          <p:nvPr/>
        </p:nvSpPr>
        <p:spPr>
          <a:xfrm>
            <a:off x="457200" y="852356"/>
            <a:ext cx="2655900" cy="5556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Autumn Term</a:t>
            </a:r>
            <a:endParaRPr b="0" i="0" sz="2400" u="none" cap="none" strike="noStrike">
              <a:solidFill>
                <a:schemeClr val="dk1"/>
              </a:solidFill>
              <a:latin typeface="Delius"/>
              <a:ea typeface="Delius"/>
              <a:cs typeface="Delius"/>
              <a:sym typeface="Delius"/>
            </a:endParaRPr>
          </a:p>
        </p:txBody>
      </p:sp>
      <p:sp>
        <p:nvSpPr>
          <p:cNvPr id="464" name="Google Shape;464;p15"/>
          <p:cNvSpPr/>
          <p:nvPr/>
        </p:nvSpPr>
        <p:spPr>
          <a:xfrm>
            <a:off x="3138750" y="852356"/>
            <a:ext cx="278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Spring Term</a:t>
            </a:r>
            <a:endParaRPr b="0" i="0" sz="2400" u="none" cap="none" strike="noStrike">
              <a:solidFill>
                <a:schemeClr val="dk1"/>
              </a:solidFill>
              <a:latin typeface="Delius"/>
              <a:ea typeface="Delius"/>
              <a:cs typeface="Delius"/>
              <a:sym typeface="Delius"/>
            </a:endParaRPr>
          </a:p>
        </p:txBody>
      </p:sp>
      <p:sp>
        <p:nvSpPr>
          <p:cNvPr id="465" name="Google Shape;465;p15"/>
          <p:cNvSpPr/>
          <p:nvPr/>
        </p:nvSpPr>
        <p:spPr>
          <a:xfrm>
            <a:off x="5960700" y="852356"/>
            <a:ext cx="272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 sz="2400" u="none" cap="none" strike="noStrike">
                <a:solidFill>
                  <a:schemeClr val="dk1"/>
                </a:solidFill>
                <a:latin typeface="Delius"/>
                <a:ea typeface="Delius"/>
                <a:cs typeface="Delius"/>
                <a:sym typeface="Delius"/>
              </a:rPr>
              <a:t>Summer Term</a:t>
            </a:r>
            <a:endParaRPr b="0" i="0" sz="2400" u="none" cap="none" strike="noStrike">
              <a:solidFill>
                <a:schemeClr val="dk1"/>
              </a:solidFill>
              <a:latin typeface="Delius"/>
              <a:ea typeface="Delius"/>
              <a:cs typeface="Delius"/>
              <a:sym typeface="Delius"/>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pic>
        <p:nvPicPr>
          <p:cNvPr id="470" name="Google Shape;470;p16"/>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471" name="Google Shape;471;p16"/>
          <p:cNvSpPr/>
          <p:nvPr/>
        </p:nvSpPr>
        <p:spPr>
          <a:xfrm>
            <a:off x="3437875" y="1670400"/>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Delius"/>
                <a:ea typeface="Delius"/>
                <a:cs typeface="Delius"/>
                <a:sym typeface="Delius"/>
              </a:rPr>
              <a:t>Year 2 Autumn Term: Time Traveller</a:t>
            </a:r>
            <a:endParaRPr b="1" i="0" sz="14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0" i="1" lang="en" sz="1100" u="none" cap="none" strike="noStrike">
                <a:solidFill>
                  <a:schemeClr val="dk1"/>
                </a:solidFill>
                <a:latin typeface="Delius"/>
                <a:ea typeface="Delius"/>
                <a:cs typeface="Delius"/>
                <a:sym typeface="Delius"/>
              </a:rPr>
              <a:t>Transport Affects Communities</a:t>
            </a:r>
            <a:endParaRPr b="0" i="1" sz="1100" u="none" cap="none" strike="noStrike">
              <a:solidFill>
                <a:schemeClr val="dk1"/>
              </a:solidFill>
              <a:latin typeface="Delius"/>
              <a:ea typeface="Delius"/>
              <a:cs typeface="Delius"/>
              <a:sym typeface="Delius"/>
            </a:endParaRPr>
          </a:p>
        </p:txBody>
      </p:sp>
      <p:cxnSp>
        <p:nvCxnSpPr>
          <p:cNvPr id="472" name="Google Shape;472;p16"/>
          <p:cNvCxnSpPr/>
          <p:nvPr/>
        </p:nvCxnSpPr>
        <p:spPr>
          <a:xfrm rot="10800000">
            <a:off x="3385375" y="1464000"/>
            <a:ext cx="417600" cy="206400"/>
          </a:xfrm>
          <a:prstGeom prst="straightConnector1">
            <a:avLst/>
          </a:prstGeom>
          <a:noFill/>
          <a:ln cap="flat" cmpd="sng" w="19050">
            <a:solidFill>
              <a:srgbClr val="0B5394"/>
            </a:solidFill>
            <a:prstDash val="solid"/>
            <a:round/>
            <a:headEnd len="sm" w="sm" type="none"/>
            <a:tailEnd len="med" w="med" type="triangle"/>
          </a:ln>
        </p:spPr>
      </p:cxnSp>
      <p:cxnSp>
        <p:nvCxnSpPr>
          <p:cNvPr id="473" name="Google Shape;473;p16"/>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474" name="Google Shape;474;p16"/>
          <p:cNvCxnSpPr>
            <a:stCxn id="471" idx="2"/>
          </p:cNvCxnSpPr>
          <p:nvPr/>
        </p:nvCxnSpPr>
        <p:spPr>
          <a:xfrm flipH="1">
            <a:off x="4272175" y="2438100"/>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475" name="Google Shape;475;p16"/>
          <p:cNvCxnSpPr/>
          <p:nvPr/>
        </p:nvCxnSpPr>
        <p:spPr>
          <a:xfrm flipH="1" rot="10800000">
            <a:off x="5267713" y="142260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476" name="Google Shape;476;p16"/>
          <p:cNvCxnSpPr>
            <a:endCxn id="477" idx="3"/>
          </p:cNvCxnSpPr>
          <p:nvPr/>
        </p:nvCxnSpPr>
        <p:spPr>
          <a:xfrm flipH="1">
            <a:off x="2928225" y="244270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478" name="Google Shape;478;p16"/>
          <p:cNvSpPr/>
          <p:nvPr/>
        </p:nvSpPr>
        <p:spPr>
          <a:xfrm>
            <a:off x="787450" y="175525"/>
            <a:ext cx="27612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chemeClr val="dk1"/>
                </a:solidFill>
                <a:latin typeface="Delius"/>
                <a:ea typeface="Delius"/>
                <a:cs typeface="Delius"/>
                <a:sym typeface="Delius"/>
              </a:rPr>
              <a:t>L</a:t>
            </a:r>
            <a:r>
              <a:rPr b="1" i="0" lang="en" sz="900" u="none" cap="none" strike="noStrike">
                <a:solidFill>
                  <a:schemeClr val="dk1"/>
                </a:solidFill>
                <a:latin typeface="Delius"/>
                <a:ea typeface="Delius"/>
                <a:cs typeface="Delius"/>
                <a:sym typeface="Delius"/>
              </a:rPr>
              <a:t>iteracy, Language &amp; Communication:</a:t>
            </a:r>
            <a:endParaRPr b="1"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AutoNum type="arabicPeriod"/>
            </a:pPr>
            <a:r>
              <a:rPr b="0" i="0" lang="en" sz="900" u="none" cap="none" strike="noStrike">
                <a:solidFill>
                  <a:schemeClr val="dk1"/>
                </a:solidFill>
                <a:latin typeface="Delius"/>
                <a:ea typeface="Delius"/>
                <a:cs typeface="Delius"/>
                <a:sym typeface="Delius"/>
              </a:rPr>
              <a:t>Postcard</a:t>
            </a:r>
            <a:endParaRPr b="0"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AutoNum type="arabicPeriod"/>
            </a:pPr>
            <a:r>
              <a:rPr b="0" i="0" lang="en" sz="900" u="none" cap="none" strike="noStrike">
                <a:solidFill>
                  <a:schemeClr val="dk1"/>
                </a:solidFill>
                <a:latin typeface="Delius"/>
                <a:ea typeface="Delius"/>
                <a:cs typeface="Delius"/>
                <a:sym typeface="Delius"/>
              </a:rPr>
              <a:t>Setting description</a:t>
            </a:r>
            <a:endParaRPr b="0"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AutoNum type="arabicPeriod"/>
            </a:pPr>
            <a:r>
              <a:rPr b="0" i="0" lang="en" sz="900" u="none" cap="none" strike="noStrike">
                <a:solidFill>
                  <a:schemeClr val="dk1"/>
                </a:solidFill>
                <a:latin typeface="Delius"/>
                <a:ea typeface="Delius"/>
                <a:cs typeface="Delius"/>
                <a:sym typeface="Delius"/>
              </a:rPr>
              <a:t>Diary</a:t>
            </a:r>
            <a:endParaRPr b="0"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AutoNum type="arabicPeriod"/>
            </a:pPr>
            <a:r>
              <a:rPr b="0" i="0" lang="en" sz="900" u="none" cap="none" strike="noStrike">
                <a:solidFill>
                  <a:schemeClr val="dk1"/>
                </a:solidFill>
                <a:latin typeface="Delius"/>
                <a:ea typeface="Delius"/>
                <a:cs typeface="Delius"/>
                <a:sym typeface="Delius"/>
              </a:rPr>
              <a:t>Newspaper</a:t>
            </a:r>
            <a:endParaRPr b="0" i="0" sz="9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chemeClr val="dk1"/>
                </a:solidFill>
                <a:latin typeface="Delius"/>
                <a:ea typeface="Delius"/>
                <a:cs typeface="Delius"/>
                <a:sym typeface="Delius"/>
              </a:rPr>
              <a:t>Welsh: Language patterns.. Ble rwyt ti'n byw?, Sut mae tywydd heddiw? Sawl sy’ yma? </a:t>
            </a:r>
            <a:endParaRPr b="0" i="0" sz="900" u="none" cap="none" strike="noStrike">
              <a:solidFill>
                <a:schemeClr val="dk1"/>
              </a:solidFill>
              <a:latin typeface="Delius"/>
              <a:ea typeface="Delius"/>
              <a:cs typeface="Delius"/>
              <a:sym typeface="Delius"/>
            </a:endParaRPr>
          </a:p>
        </p:txBody>
      </p:sp>
      <p:sp>
        <p:nvSpPr>
          <p:cNvPr id="479" name="Google Shape;479;p16"/>
          <p:cNvSpPr/>
          <p:nvPr/>
        </p:nvSpPr>
        <p:spPr>
          <a:xfrm>
            <a:off x="5960350" y="3044100"/>
            <a:ext cx="25905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Health &amp; Wellbeing:</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1" i="0" lang="en" sz="1100" u="none" cap="none" strike="noStrike">
                <a:solidFill>
                  <a:schemeClr val="dk1"/>
                </a:solidFill>
                <a:latin typeface="Delius"/>
                <a:ea typeface="Delius"/>
                <a:cs typeface="Delius"/>
                <a:sym typeface="Delius"/>
              </a:rPr>
              <a:t>H&amp;WB</a:t>
            </a:r>
            <a:r>
              <a:rPr b="0" i="0" lang="en" sz="1100" u="none" cap="none" strike="noStrike">
                <a:solidFill>
                  <a:schemeClr val="dk1"/>
                </a:solidFill>
                <a:latin typeface="Delius"/>
                <a:ea typeface="Delius"/>
                <a:cs typeface="Delius"/>
                <a:sym typeface="Delius"/>
              </a:rPr>
              <a:t>; Belonging, decision-making</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Delius"/>
                <a:ea typeface="Delius"/>
                <a:cs typeface="Delius"/>
                <a:sym typeface="Delius"/>
              </a:rPr>
              <a:t>Jigsaw; - Relationships and Identity</a:t>
            </a:r>
            <a:endParaRPr b="0" i="0" sz="1100" u="none" cap="none" strike="noStrike">
              <a:solidFill>
                <a:schemeClr val="dk1"/>
              </a:solidFill>
              <a:latin typeface="Delius"/>
              <a:ea typeface="Delius"/>
              <a:cs typeface="Delius"/>
              <a:sym typeface="Delius"/>
            </a:endParaRPr>
          </a:p>
          <a:p>
            <a:pPr indent="0" lvl="0" marL="45720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 Empowerment, safety and respect</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480" name="Google Shape;480;p16"/>
          <p:cNvSpPr/>
          <p:nvPr/>
        </p:nvSpPr>
        <p:spPr>
          <a:xfrm>
            <a:off x="3155750" y="3025025"/>
            <a:ext cx="2216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Science &amp; Technology: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000" u="none" cap="none" strike="noStrike">
                <a:solidFill>
                  <a:schemeClr val="dk1"/>
                </a:solidFill>
                <a:latin typeface="Delius"/>
                <a:ea typeface="Delius"/>
                <a:cs typeface="Delius"/>
                <a:sym typeface="Delius"/>
              </a:rPr>
              <a:t>Materials and their uses Mechanisms; design and make their own car</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1" i="0" sz="4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1" i="0" lang="en" sz="1000" u="none" cap="none" strike="noStrike">
                <a:solidFill>
                  <a:schemeClr val="dk1"/>
                </a:solidFill>
                <a:latin typeface="Delius"/>
                <a:ea typeface="Delius"/>
                <a:cs typeface="Delius"/>
                <a:sym typeface="Delius"/>
              </a:rPr>
              <a:t>Digital skills: </a:t>
            </a:r>
            <a:r>
              <a:rPr b="0" i="0" lang="en" sz="1000" u="none" cap="none" strike="noStrike">
                <a:solidFill>
                  <a:schemeClr val="dk1"/>
                </a:solidFill>
                <a:latin typeface="Delius"/>
                <a:ea typeface="Delius"/>
                <a:cs typeface="Delius"/>
                <a:sym typeface="Delius"/>
              </a:rPr>
              <a:t>Show me the code</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000" u="none" cap="none" strike="noStrike">
                <a:solidFill>
                  <a:schemeClr val="dk1"/>
                </a:solidFill>
                <a:latin typeface="Delius"/>
                <a:ea typeface="Delius"/>
                <a:cs typeface="Delius"/>
                <a:sym typeface="Delius"/>
              </a:rPr>
              <a:t>Let’s Create</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000" u="none" cap="none" strike="noStrike">
                <a:solidFill>
                  <a:schemeClr val="dk1"/>
                </a:solidFill>
                <a:latin typeface="Delius"/>
                <a:ea typeface="Delius"/>
                <a:cs typeface="Delius"/>
                <a:sym typeface="Delius"/>
              </a:rPr>
              <a:t>Data, data everywhere</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477" name="Google Shape;477;p16"/>
          <p:cNvSpPr/>
          <p:nvPr/>
        </p:nvSpPr>
        <p:spPr>
          <a:xfrm>
            <a:off x="92025" y="1598350"/>
            <a:ext cx="2836200" cy="2536500"/>
          </a:xfrm>
          <a:prstGeom prst="roundRect">
            <a:avLst>
              <a:gd fmla="val 16667" name="adj"/>
            </a:avLst>
          </a:prstGeom>
          <a:solidFill>
            <a:srgbClr val="D9EAD3"/>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Humanities: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-Pupils will begin to explore wider passages of time and be introduced to time periods. They will begin to explore change in history with a focus on how transport has changed in Wales over time.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-Pupils will explore the local area and undertake traffic surveys and question the local community and family members about traffic issues.</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-Pupils will look at local maps in the area and begin to draw their own maps and keys for routes in the local area to the school.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481" name="Google Shape;481;p16"/>
          <p:cNvSpPr/>
          <p:nvPr/>
        </p:nvSpPr>
        <p:spPr>
          <a:xfrm>
            <a:off x="6079675" y="157300"/>
            <a:ext cx="25905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Numeracy:</a:t>
            </a:r>
            <a:endParaRPr b="1"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Place Value</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Statistics</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Geometry - Position &amp; Direction</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Addition &amp; Subtraction within 100</a:t>
            </a:r>
            <a:endParaRPr b="0" i="0" sz="1100" u="none" cap="none" strike="noStrike">
              <a:solidFill>
                <a:schemeClr val="dk1"/>
              </a:solidFill>
              <a:latin typeface="Delius"/>
              <a:ea typeface="Delius"/>
              <a:cs typeface="Delius"/>
              <a:sym typeface="Delius"/>
            </a:endParaRPr>
          </a:p>
          <a:p>
            <a:pPr indent="0" lvl="0" marL="45720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482" name="Google Shape;482;p16"/>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Expressive Arts:</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Digital film</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PE: Rubicon Dance/Real PE</a:t>
            </a:r>
            <a:endParaRPr b="0" i="0" sz="1100" u="none" cap="none" strike="noStrike">
              <a:solidFill>
                <a:schemeClr val="dk1"/>
              </a:solidFill>
              <a:latin typeface="Delius"/>
              <a:ea typeface="Delius"/>
              <a:cs typeface="Delius"/>
              <a:sym typeface="Delius"/>
            </a:endParaRPr>
          </a:p>
        </p:txBody>
      </p:sp>
      <p:cxnSp>
        <p:nvCxnSpPr>
          <p:cNvPr id="483" name="Google Shape;483;p16"/>
          <p:cNvCxnSpPr/>
          <p:nvPr/>
        </p:nvCxnSpPr>
        <p:spPr>
          <a:xfrm>
            <a:off x="5393875" y="2443850"/>
            <a:ext cx="582000" cy="735600"/>
          </a:xfrm>
          <a:prstGeom prst="straightConnector1">
            <a:avLst/>
          </a:prstGeom>
          <a:noFill/>
          <a:ln cap="flat" cmpd="sng" w="19050">
            <a:solidFill>
              <a:srgbClr val="0B5394"/>
            </a:solidFill>
            <a:prstDash val="solid"/>
            <a:round/>
            <a:headEnd len="sm" w="sm" type="none"/>
            <a:tailEnd len="med" w="med" type="triangle"/>
          </a:ln>
        </p:spPr>
      </p:cxnSp>
      <p:sp>
        <p:nvSpPr>
          <p:cNvPr id="484" name="Google Shape;484;p16"/>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Delius"/>
                <a:ea typeface="Delius"/>
                <a:cs typeface="Delius"/>
                <a:sym typeface="Delius"/>
              </a:rPr>
              <a:t>Other Experiences:</a:t>
            </a:r>
            <a:r>
              <a:rPr b="0" i="0" lang="en" sz="1200" u="none" cap="none" strike="noStrike">
                <a:solidFill>
                  <a:schemeClr val="dk1"/>
                </a:solidFill>
                <a:latin typeface="Delius"/>
                <a:ea typeface="Delius"/>
                <a:cs typeface="Delius"/>
                <a:sym typeface="Delius"/>
              </a:rPr>
              <a:t> Trip to Brecon Mountain Railway, Traffic survey in the local area, Grandparents/Neighbours day, Christmas concert </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Delius"/>
              <a:ea typeface="Delius"/>
              <a:cs typeface="Delius"/>
              <a:sym typeface="Delius"/>
            </a:endParaRPr>
          </a:p>
        </p:txBody>
      </p:sp>
      <p:sp>
        <p:nvSpPr>
          <p:cNvPr id="485" name="Google Shape;485;p16"/>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Key concepts:</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Delius"/>
                <a:ea typeface="Delius"/>
                <a:cs typeface="Delius"/>
                <a:sym typeface="Delius"/>
              </a:rPr>
              <a:t>belonging, community, change- human processes (transport), chronology, place, care, viewpoints</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cxnSp>
        <p:nvCxnSpPr>
          <p:cNvPr id="486" name="Google Shape;486;p16"/>
          <p:cNvCxnSpPr>
            <a:endCxn id="485"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pic>
        <p:nvPicPr>
          <p:cNvPr id="491" name="Google Shape;491;p17"/>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492" name="Google Shape;492;p17"/>
          <p:cNvSpPr/>
          <p:nvPr/>
        </p:nvSpPr>
        <p:spPr>
          <a:xfrm>
            <a:off x="3437875" y="1670400"/>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Delius"/>
                <a:ea typeface="Delius"/>
                <a:cs typeface="Delius"/>
                <a:sym typeface="Delius"/>
              </a:rPr>
              <a:t>Year 2 Spring Term: </a:t>
            </a:r>
            <a:endParaRPr b="1" i="0" sz="14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1" i="0" lang="en" sz="1400" u="none" cap="none" strike="noStrike">
                <a:solidFill>
                  <a:schemeClr val="dk1"/>
                </a:solidFill>
                <a:latin typeface="Delius"/>
                <a:ea typeface="Delius"/>
                <a:cs typeface="Delius"/>
                <a:sym typeface="Delius"/>
              </a:rPr>
              <a:t>Wildly Creative</a:t>
            </a:r>
            <a:endParaRPr b="1" i="0" sz="14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0" i="1" lang="en" sz="1100" u="none" cap="none" strike="noStrike">
                <a:solidFill>
                  <a:schemeClr val="dk1"/>
                </a:solidFill>
                <a:latin typeface="Delius"/>
                <a:ea typeface="Delius"/>
                <a:cs typeface="Delius"/>
                <a:sym typeface="Delius"/>
              </a:rPr>
              <a:t>Patterns help us understand the world</a:t>
            </a:r>
            <a:endParaRPr b="0" i="1" sz="1100" u="none" cap="none" strike="noStrike">
              <a:solidFill>
                <a:schemeClr val="dk1"/>
              </a:solidFill>
              <a:latin typeface="Delius"/>
              <a:ea typeface="Delius"/>
              <a:cs typeface="Delius"/>
              <a:sym typeface="Delius"/>
            </a:endParaRPr>
          </a:p>
        </p:txBody>
      </p:sp>
      <p:cxnSp>
        <p:nvCxnSpPr>
          <p:cNvPr id="493" name="Google Shape;493;p17"/>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494" name="Google Shape;494;p17"/>
          <p:cNvCxnSpPr>
            <a:stCxn id="492" idx="2"/>
          </p:cNvCxnSpPr>
          <p:nvPr/>
        </p:nvCxnSpPr>
        <p:spPr>
          <a:xfrm flipH="1">
            <a:off x="4272175" y="2438100"/>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495" name="Google Shape;495;p17"/>
          <p:cNvCxnSpPr/>
          <p:nvPr/>
        </p:nvCxnSpPr>
        <p:spPr>
          <a:xfrm flipH="1" rot="10800000">
            <a:off x="5267713" y="142260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496" name="Google Shape;496;p17"/>
          <p:cNvCxnSpPr/>
          <p:nvPr/>
        </p:nvCxnSpPr>
        <p:spPr>
          <a:xfrm flipH="1">
            <a:off x="3040775" y="244760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497" name="Google Shape;497;p17"/>
          <p:cNvSpPr/>
          <p:nvPr/>
        </p:nvSpPr>
        <p:spPr>
          <a:xfrm>
            <a:off x="786363" y="157300"/>
            <a:ext cx="3102300" cy="1353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L</a:t>
            </a:r>
            <a:r>
              <a:rPr b="1" i="0" lang="en" sz="1000" u="none" cap="none" strike="noStrike">
                <a:solidFill>
                  <a:schemeClr val="dk1"/>
                </a:solidFill>
                <a:latin typeface="Delius"/>
                <a:ea typeface="Delius"/>
                <a:cs typeface="Delius"/>
                <a:sym typeface="Delius"/>
              </a:rPr>
              <a:t>iteracy, Language &amp; Communication:</a:t>
            </a:r>
            <a:endParaRPr b="1"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b="0" i="0" lang="en" sz="1000" u="none" cap="none" strike="noStrike">
                <a:solidFill>
                  <a:schemeClr val="dk1"/>
                </a:solidFill>
                <a:latin typeface="Delius"/>
                <a:ea typeface="Delius"/>
                <a:cs typeface="Delius"/>
                <a:sym typeface="Delius"/>
              </a:rPr>
              <a:t>Poetry</a:t>
            </a:r>
            <a:endParaRPr b="0" i="0" sz="1000" u="none" cap="none" strike="noStrike">
              <a:solidFill>
                <a:schemeClr val="dk1"/>
              </a:solidFill>
              <a:latin typeface="Delius"/>
              <a:ea typeface="Delius"/>
              <a:cs typeface="Delius"/>
              <a:sym typeface="Delius"/>
            </a:endParaRPr>
          </a:p>
          <a:p>
            <a:pPr indent="-292100" lvl="0" marL="457200" marR="0" rtl="0" algn="l">
              <a:lnSpc>
                <a:spcPct val="100000"/>
              </a:lnSpc>
              <a:spcBef>
                <a:spcPts val="0"/>
              </a:spcBef>
              <a:spcAft>
                <a:spcPts val="0"/>
              </a:spcAft>
              <a:buClr>
                <a:schemeClr val="dk1"/>
              </a:buClr>
              <a:buSzPts val="1000"/>
              <a:buFont typeface="Delius"/>
              <a:buAutoNum type="arabicPeriod"/>
            </a:pPr>
            <a:r>
              <a:rPr b="0" i="0" lang="en" sz="1000" u="none" cap="none" strike="noStrike">
                <a:solidFill>
                  <a:schemeClr val="dk1"/>
                </a:solidFill>
                <a:latin typeface="Delius"/>
                <a:ea typeface="Delius"/>
                <a:cs typeface="Delius"/>
                <a:sym typeface="Delius"/>
              </a:rPr>
              <a:t>Narrative</a:t>
            </a:r>
            <a:endParaRPr b="0" i="0" sz="1000" u="none" cap="none" strike="noStrike">
              <a:solidFill>
                <a:schemeClr val="dk1"/>
              </a:solidFill>
              <a:latin typeface="Delius"/>
              <a:ea typeface="Delius"/>
              <a:cs typeface="Delius"/>
              <a:sym typeface="Delius"/>
            </a:endParaRPr>
          </a:p>
          <a:p>
            <a:pPr indent="0" lvl="0" marL="45720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Welsh: language patterns..</a:t>
            </a:r>
            <a:r>
              <a:rPr b="0" i="0" lang="en" sz="1000" u="none" cap="none" strike="noStrike">
                <a:solidFill>
                  <a:schemeClr val="dk1"/>
                </a:solidFill>
                <a:latin typeface="Arial"/>
                <a:ea typeface="Arial"/>
                <a:cs typeface="Arial"/>
                <a:sym typeface="Arial"/>
              </a:rPr>
              <a:t> </a:t>
            </a:r>
            <a:r>
              <a:rPr b="0" i="0" lang="en" sz="1000" u="none" cap="none" strike="noStrike">
                <a:solidFill>
                  <a:schemeClr val="dk1"/>
                </a:solidFill>
                <a:latin typeface="Delius"/>
                <a:ea typeface="Delius"/>
                <a:cs typeface="Delius"/>
                <a:sym typeface="Delius"/>
              </a:rPr>
              <a:t>Beth wyt ti’n [verb]? Beth wyt ti eisiau [verb]?</a:t>
            </a:r>
            <a:endParaRPr b="0" i="0" sz="1000" u="none" cap="none" strike="noStrike">
              <a:solidFill>
                <a:schemeClr val="dk1"/>
              </a:solidFill>
              <a:latin typeface="Delius"/>
              <a:ea typeface="Delius"/>
              <a:cs typeface="Delius"/>
              <a:sym typeface="Delius"/>
            </a:endParaRPr>
          </a:p>
        </p:txBody>
      </p:sp>
      <p:sp>
        <p:nvSpPr>
          <p:cNvPr id="498" name="Google Shape;498;p17"/>
          <p:cNvSpPr/>
          <p:nvPr/>
        </p:nvSpPr>
        <p:spPr>
          <a:xfrm>
            <a:off x="5960350" y="3044100"/>
            <a:ext cx="28299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Health &amp; Wellbeing:</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PE: Rubicon Dance/Real PE</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Jigsaw: Dreams &amp; Goals</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Healthy Me</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499" name="Google Shape;499;p17"/>
          <p:cNvSpPr/>
          <p:nvPr/>
        </p:nvSpPr>
        <p:spPr>
          <a:xfrm>
            <a:off x="3155750" y="3025025"/>
            <a:ext cx="2216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Science &amp; Technology:</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Textiles: joining materials</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Digital skills:</a:t>
            </a:r>
            <a:r>
              <a:rPr b="0" i="0" lang="en" sz="1100" u="none" cap="none" strike="noStrike">
                <a:solidFill>
                  <a:schemeClr val="dk1"/>
                </a:solidFill>
                <a:latin typeface="Delius"/>
                <a:ea typeface="Delius"/>
                <a:cs typeface="Delius"/>
                <a:sym typeface="Delius"/>
              </a:rPr>
              <a:t> It’s good to talk</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Working together</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500" name="Google Shape;500;p17"/>
          <p:cNvSpPr/>
          <p:nvPr/>
        </p:nvSpPr>
        <p:spPr>
          <a:xfrm>
            <a:off x="47025" y="1598350"/>
            <a:ext cx="2993700" cy="2755800"/>
          </a:xfrm>
          <a:prstGeom prst="roundRect">
            <a:avLst>
              <a:gd fmla="val 16667" name="adj"/>
            </a:avLst>
          </a:prstGeom>
          <a:solidFill>
            <a:srgbClr val="DCECD5"/>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1" i="0" lang="en" sz="1000" u="none" cap="none" strike="noStrike">
                <a:solidFill>
                  <a:schemeClr val="dk1"/>
                </a:solidFill>
                <a:latin typeface="Delius"/>
                <a:ea typeface="Delius"/>
                <a:cs typeface="Delius"/>
                <a:sym typeface="Delius"/>
              </a:rPr>
              <a:t>Expressive Arts:</a:t>
            </a:r>
            <a:endParaRPr b="1" i="0" sz="10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Char char="●"/>
            </a:pPr>
            <a:r>
              <a:rPr b="0" i="0" lang="en" sz="900" u="none" cap="none" strike="noStrike">
                <a:solidFill>
                  <a:schemeClr val="dk1"/>
                </a:solidFill>
                <a:latin typeface="Delius"/>
                <a:ea typeface="Delius"/>
                <a:cs typeface="Delius"/>
                <a:sym typeface="Delius"/>
              </a:rPr>
              <a:t>Pupils will explore and compare different habitats around the world, pupils will also explore patterns in nature - weather, seasons, animals. </a:t>
            </a:r>
            <a:endParaRPr b="0"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Char char="●"/>
            </a:pPr>
            <a:r>
              <a:rPr b="0" i="0" lang="en" sz="900" u="none" cap="none" strike="noStrike">
                <a:solidFill>
                  <a:schemeClr val="dk1"/>
                </a:solidFill>
                <a:latin typeface="Delius"/>
                <a:ea typeface="Delius"/>
                <a:cs typeface="Delius"/>
                <a:sym typeface="Delius"/>
              </a:rPr>
              <a:t>They will explore and experiment with a range of techniques and processes from different artists, craft makers and musicians. They will compare the use of pattern of these wide range of artists and experiences and use them to create their own works of art, music and dance compositions. </a:t>
            </a:r>
            <a:endParaRPr b="0"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Char char="●"/>
            </a:pPr>
            <a:r>
              <a:rPr b="0" i="0" lang="en" sz="900" u="none" cap="none" strike="noStrike">
                <a:solidFill>
                  <a:schemeClr val="dk1"/>
                </a:solidFill>
                <a:latin typeface="Delius"/>
                <a:ea typeface="Delius"/>
                <a:cs typeface="Delius"/>
                <a:sym typeface="Delius"/>
              </a:rPr>
              <a:t>The pupils will share and celebrate their work with parents and family members through an art gallery and dance/music showcase. </a:t>
            </a:r>
            <a:endParaRPr b="0" i="0" sz="9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501" name="Google Shape;501;p17"/>
          <p:cNvSpPr/>
          <p:nvPr/>
        </p:nvSpPr>
        <p:spPr>
          <a:xfrm>
            <a:off x="6079675" y="157300"/>
            <a:ext cx="28299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Numeracy:</a:t>
            </a:r>
            <a:endParaRPr b="1"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Multiplication &amp; Division</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Fractions</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Geometry - Position &amp; Direction</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Geometry - Properties of Shape</a:t>
            </a:r>
            <a:endParaRPr b="0" i="0" sz="1100" u="none" cap="none" strike="noStrike">
              <a:solidFill>
                <a:schemeClr val="dk1"/>
              </a:solidFill>
              <a:latin typeface="Delius"/>
              <a:ea typeface="Delius"/>
              <a:cs typeface="Delius"/>
              <a:sym typeface="Delius"/>
            </a:endParaRPr>
          </a:p>
        </p:txBody>
      </p:sp>
      <p:sp>
        <p:nvSpPr>
          <p:cNvPr id="502" name="Google Shape;502;p17"/>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Humanities: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Delius"/>
                <a:ea typeface="Delius"/>
                <a:cs typeface="Delius"/>
                <a:sym typeface="Delius"/>
              </a:rPr>
              <a:t>-Landscapes</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Delius"/>
                <a:ea typeface="Delius"/>
                <a:cs typeface="Delius"/>
                <a:sym typeface="Delius"/>
              </a:rPr>
              <a:t>-Weather</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100" u="none" cap="none" strike="noStrike">
                <a:solidFill>
                  <a:schemeClr val="dk1"/>
                </a:solidFill>
                <a:latin typeface="Delius"/>
                <a:ea typeface="Delius"/>
                <a:cs typeface="Delius"/>
                <a:sym typeface="Delius"/>
              </a:rPr>
              <a:t>-Physical and human features.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cxnSp>
        <p:nvCxnSpPr>
          <p:cNvPr id="503" name="Google Shape;503;p17"/>
          <p:cNvCxnSpPr/>
          <p:nvPr/>
        </p:nvCxnSpPr>
        <p:spPr>
          <a:xfrm>
            <a:off x="5393875" y="2443850"/>
            <a:ext cx="582000" cy="735600"/>
          </a:xfrm>
          <a:prstGeom prst="straightConnector1">
            <a:avLst/>
          </a:prstGeom>
          <a:noFill/>
          <a:ln cap="flat" cmpd="sng" w="19050">
            <a:solidFill>
              <a:srgbClr val="0B5394"/>
            </a:solidFill>
            <a:prstDash val="solid"/>
            <a:round/>
            <a:headEnd len="sm" w="sm" type="none"/>
            <a:tailEnd len="med" w="med" type="triangle"/>
          </a:ln>
        </p:spPr>
      </p:cxnSp>
      <p:sp>
        <p:nvSpPr>
          <p:cNvPr id="504" name="Google Shape;504;p17"/>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Delius"/>
                <a:ea typeface="Delius"/>
                <a:cs typeface="Delius"/>
                <a:sym typeface="Delius"/>
              </a:rPr>
              <a:t>Other Experiences: </a:t>
            </a:r>
            <a:r>
              <a:rPr b="0" i="0" lang="en" sz="1200" u="none" cap="none" strike="noStrike">
                <a:solidFill>
                  <a:schemeClr val="dk1"/>
                </a:solidFill>
                <a:latin typeface="Delius"/>
                <a:ea typeface="Delius"/>
                <a:cs typeface="Delius"/>
                <a:sym typeface="Delius"/>
              </a:rPr>
              <a:t>Trip to the National Museum Cardiff, Expressive Arts Showcase </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Delius"/>
              <a:ea typeface="Delius"/>
              <a:cs typeface="Delius"/>
              <a:sym typeface="Delius"/>
            </a:endParaRPr>
          </a:p>
        </p:txBody>
      </p:sp>
      <p:sp>
        <p:nvSpPr>
          <p:cNvPr id="505" name="Google Shape;505;p17"/>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000" u="none" cap="none" strike="noStrike">
                <a:solidFill>
                  <a:schemeClr val="dk1"/>
                </a:solidFill>
                <a:latin typeface="Delius"/>
                <a:ea typeface="Delius"/>
                <a:cs typeface="Delius"/>
                <a:sym typeface="Delius"/>
              </a:rPr>
              <a:t>Key concepts:</a:t>
            </a:r>
            <a:endParaRPr b="1"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1" i="0" lang="en" sz="900" u="none" cap="none" strike="noStrike">
                <a:solidFill>
                  <a:schemeClr val="dk1"/>
                </a:solidFill>
                <a:latin typeface="Delius"/>
                <a:ea typeface="Delius"/>
                <a:cs typeface="Delius"/>
                <a:sym typeface="Delius"/>
              </a:rPr>
              <a:t>Expressive Arts</a:t>
            </a:r>
            <a:r>
              <a:rPr b="0" i="0" lang="en" sz="900" u="none" cap="none" strike="noStrike">
                <a:solidFill>
                  <a:schemeClr val="dk1"/>
                </a:solidFill>
                <a:latin typeface="Delius"/>
                <a:ea typeface="Delius"/>
                <a:cs typeface="Delius"/>
                <a:sym typeface="Delius"/>
              </a:rPr>
              <a:t>: Pattern, shape, texture</a:t>
            </a:r>
            <a:endParaRPr b="0" i="0" sz="9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1" i="0" lang="en" sz="900" u="none" cap="none" strike="noStrike">
                <a:solidFill>
                  <a:schemeClr val="dk1"/>
                </a:solidFill>
                <a:latin typeface="Delius"/>
                <a:ea typeface="Delius"/>
                <a:cs typeface="Delius"/>
                <a:sym typeface="Delius"/>
              </a:rPr>
              <a:t>Humanities</a:t>
            </a:r>
            <a:r>
              <a:rPr b="0" i="0" lang="en" sz="900" u="none" cap="none" strike="noStrike">
                <a:solidFill>
                  <a:schemeClr val="dk1"/>
                </a:solidFill>
                <a:latin typeface="Delius"/>
                <a:ea typeface="Delius"/>
                <a:cs typeface="Delius"/>
                <a:sym typeface="Delius"/>
              </a:rPr>
              <a:t>: Place, Space, Change</a:t>
            </a:r>
            <a:endParaRPr b="0" i="0" sz="9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1" i="0" lang="en" sz="900" u="none" cap="none" strike="noStrike">
                <a:solidFill>
                  <a:schemeClr val="dk1"/>
                </a:solidFill>
                <a:latin typeface="Delius"/>
                <a:ea typeface="Delius"/>
                <a:cs typeface="Delius"/>
                <a:sym typeface="Delius"/>
              </a:rPr>
              <a:t>H&amp;WB</a:t>
            </a:r>
            <a:r>
              <a:rPr b="0" i="0" lang="en" sz="900" u="none" cap="none" strike="noStrike">
                <a:solidFill>
                  <a:schemeClr val="dk1"/>
                </a:solidFill>
                <a:latin typeface="Delius"/>
                <a:ea typeface="Delius"/>
                <a:cs typeface="Delius"/>
                <a:sym typeface="Delius"/>
              </a:rPr>
              <a:t>: Care, decision making, risks</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cxnSp>
        <p:nvCxnSpPr>
          <p:cNvPr id="506" name="Google Shape;506;p17"/>
          <p:cNvCxnSpPr>
            <a:endCxn id="505"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cxnSp>
        <p:nvCxnSpPr>
          <p:cNvPr id="507" name="Google Shape;507;p17"/>
          <p:cNvCxnSpPr/>
          <p:nvPr/>
        </p:nvCxnSpPr>
        <p:spPr>
          <a:xfrm rot="10800000">
            <a:off x="3385375" y="1464000"/>
            <a:ext cx="417600" cy="2064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pic>
        <p:nvPicPr>
          <p:cNvPr id="512" name="Google Shape;512;p18"/>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13" name="Google Shape;513;p18"/>
          <p:cNvSpPr/>
          <p:nvPr/>
        </p:nvSpPr>
        <p:spPr>
          <a:xfrm>
            <a:off x="3437875" y="1670400"/>
            <a:ext cx="2216400" cy="7677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300" u="none" cap="none" strike="noStrike">
                <a:solidFill>
                  <a:schemeClr val="dk1"/>
                </a:solidFill>
                <a:latin typeface="Delius"/>
                <a:ea typeface="Delius"/>
                <a:cs typeface="Delius"/>
                <a:sym typeface="Delius"/>
              </a:rPr>
              <a:t>Year 2 Summer Term: </a:t>
            </a:r>
            <a:endParaRPr b="1" i="0" sz="13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1" i="0" lang="en" sz="1300" u="none" cap="none" strike="noStrike">
                <a:solidFill>
                  <a:schemeClr val="dk1"/>
                </a:solidFill>
                <a:latin typeface="Delius"/>
                <a:ea typeface="Delius"/>
                <a:cs typeface="Delius"/>
                <a:sym typeface="Delius"/>
              </a:rPr>
              <a:t>Lights, Sound, Action!</a:t>
            </a:r>
            <a:endParaRPr b="1" i="0" sz="13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0" i="0" lang="en" sz="1000" u="none" cap="none" strike="noStrike">
                <a:solidFill>
                  <a:schemeClr val="dk1"/>
                </a:solidFill>
                <a:latin typeface="Delius"/>
                <a:ea typeface="Delius"/>
                <a:cs typeface="Delius"/>
                <a:sym typeface="Delius"/>
              </a:rPr>
              <a:t>Forces and energy impact our lives.</a:t>
            </a:r>
            <a:endParaRPr b="1" i="0" sz="1300" u="none" cap="none" strike="noStrike">
              <a:solidFill>
                <a:schemeClr val="dk1"/>
              </a:solidFill>
              <a:latin typeface="Delius"/>
              <a:ea typeface="Delius"/>
              <a:cs typeface="Delius"/>
              <a:sym typeface="Delius"/>
            </a:endParaRPr>
          </a:p>
        </p:txBody>
      </p:sp>
      <p:cxnSp>
        <p:nvCxnSpPr>
          <p:cNvPr id="514" name="Google Shape;514;p18"/>
          <p:cNvCxnSpPr/>
          <p:nvPr/>
        </p:nvCxnSpPr>
        <p:spPr>
          <a:xfrm rot="10800000">
            <a:off x="3385375" y="1464000"/>
            <a:ext cx="417600" cy="206400"/>
          </a:xfrm>
          <a:prstGeom prst="straightConnector1">
            <a:avLst/>
          </a:prstGeom>
          <a:noFill/>
          <a:ln cap="flat" cmpd="sng" w="19050">
            <a:solidFill>
              <a:srgbClr val="0B5394"/>
            </a:solidFill>
            <a:prstDash val="solid"/>
            <a:round/>
            <a:headEnd len="sm" w="sm" type="none"/>
            <a:tailEnd len="med" w="med" type="triangle"/>
          </a:ln>
        </p:spPr>
      </p:cxnSp>
      <p:cxnSp>
        <p:nvCxnSpPr>
          <p:cNvPr id="515" name="Google Shape;515;p18"/>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516" name="Google Shape;516;p18"/>
          <p:cNvCxnSpPr>
            <a:stCxn id="513" idx="2"/>
          </p:cNvCxnSpPr>
          <p:nvPr/>
        </p:nvCxnSpPr>
        <p:spPr>
          <a:xfrm flipH="1">
            <a:off x="4272175" y="2438100"/>
            <a:ext cx="273900" cy="501300"/>
          </a:xfrm>
          <a:prstGeom prst="straightConnector1">
            <a:avLst/>
          </a:prstGeom>
          <a:noFill/>
          <a:ln cap="flat" cmpd="sng" w="19050">
            <a:solidFill>
              <a:srgbClr val="0B5394"/>
            </a:solidFill>
            <a:prstDash val="solid"/>
            <a:round/>
            <a:headEnd len="sm" w="sm" type="none"/>
            <a:tailEnd len="med" w="med" type="triangle"/>
          </a:ln>
        </p:spPr>
      </p:cxnSp>
      <p:cxnSp>
        <p:nvCxnSpPr>
          <p:cNvPr id="517" name="Google Shape;517;p18"/>
          <p:cNvCxnSpPr/>
          <p:nvPr/>
        </p:nvCxnSpPr>
        <p:spPr>
          <a:xfrm flipH="1" rot="10800000">
            <a:off x="5267713" y="142260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518" name="Google Shape;518;p18"/>
          <p:cNvCxnSpPr>
            <a:endCxn id="519" idx="3"/>
          </p:cNvCxnSpPr>
          <p:nvPr/>
        </p:nvCxnSpPr>
        <p:spPr>
          <a:xfrm flipH="1">
            <a:off x="2928175" y="2405650"/>
            <a:ext cx="482700" cy="423900"/>
          </a:xfrm>
          <a:prstGeom prst="straightConnector1">
            <a:avLst/>
          </a:prstGeom>
          <a:noFill/>
          <a:ln cap="flat" cmpd="sng" w="19050">
            <a:solidFill>
              <a:srgbClr val="0B5394"/>
            </a:solidFill>
            <a:prstDash val="solid"/>
            <a:round/>
            <a:headEnd len="sm" w="sm" type="none"/>
            <a:tailEnd len="med" w="med" type="triangle"/>
          </a:ln>
        </p:spPr>
      </p:cxnSp>
      <p:sp>
        <p:nvSpPr>
          <p:cNvPr id="520" name="Google Shape;520;p18"/>
          <p:cNvSpPr/>
          <p:nvPr/>
        </p:nvSpPr>
        <p:spPr>
          <a:xfrm>
            <a:off x="787450" y="175525"/>
            <a:ext cx="31023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chemeClr val="dk1"/>
                </a:solidFill>
                <a:latin typeface="Delius"/>
                <a:ea typeface="Delius"/>
                <a:cs typeface="Delius"/>
                <a:sym typeface="Delius"/>
              </a:rPr>
              <a:t>L</a:t>
            </a:r>
            <a:r>
              <a:rPr b="1" i="0" lang="en" sz="900" u="none" cap="none" strike="noStrike">
                <a:solidFill>
                  <a:schemeClr val="dk1"/>
                </a:solidFill>
                <a:latin typeface="Delius"/>
                <a:ea typeface="Delius"/>
                <a:cs typeface="Delius"/>
                <a:sym typeface="Delius"/>
              </a:rPr>
              <a:t>iteracy, Language &amp; Communication:</a:t>
            </a:r>
            <a:endParaRPr b="1"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AutoNum type="arabicPeriod"/>
            </a:pPr>
            <a:r>
              <a:rPr b="0" i="0" lang="en" sz="900" u="none" cap="none" strike="noStrike">
                <a:solidFill>
                  <a:schemeClr val="dk1"/>
                </a:solidFill>
                <a:latin typeface="Delius"/>
                <a:ea typeface="Delius"/>
                <a:cs typeface="Delius"/>
                <a:sym typeface="Delius"/>
              </a:rPr>
              <a:t>Non-chronological report</a:t>
            </a:r>
            <a:endParaRPr b="0"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AutoNum type="arabicPeriod"/>
            </a:pPr>
            <a:r>
              <a:rPr b="0" i="0" lang="en" sz="900" u="none" cap="none" strike="noStrike">
                <a:solidFill>
                  <a:schemeClr val="dk1"/>
                </a:solidFill>
                <a:latin typeface="Delius"/>
                <a:ea typeface="Delius"/>
                <a:cs typeface="Delius"/>
                <a:sym typeface="Delius"/>
              </a:rPr>
              <a:t>Instruction writing</a:t>
            </a:r>
            <a:endParaRPr b="0"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AutoNum type="arabicPeriod"/>
            </a:pPr>
            <a:r>
              <a:rPr b="0" i="0" lang="en" sz="900" u="none" cap="none" strike="noStrike">
                <a:solidFill>
                  <a:schemeClr val="dk1"/>
                </a:solidFill>
                <a:latin typeface="Delius"/>
                <a:ea typeface="Delius"/>
                <a:cs typeface="Delius"/>
                <a:sym typeface="Delius"/>
              </a:rPr>
              <a:t>Narrative</a:t>
            </a:r>
            <a:endParaRPr b="0" i="0" sz="900" u="none" cap="none" strike="noStrike">
              <a:solidFill>
                <a:schemeClr val="dk1"/>
              </a:solidFill>
              <a:latin typeface="Delius"/>
              <a:ea typeface="Delius"/>
              <a:cs typeface="Delius"/>
              <a:sym typeface="Delius"/>
            </a:endParaRPr>
          </a:p>
          <a:p>
            <a:pPr indent="-285750" lvl="0" marL="457200" marR="0" rtl="0" algn="l">
              <a:lnSpc>
                <a:spcPct val="100000"/>
              </a:lnSpc>
              <a:spcBef>
                <a:spcPts val="0"/>
              </a:spcBef>
              <a:spcAft>
                <a:spcPts val="0"/>
              </a:spcAft>
              <a:buClr>
                <a:schemeClr val="dk1"/>
              </a:buClr>
              <a:buSzPts val="900"/>
              <a:buFont typeface="Delius"/>
              <a:buAutoNum type="arabicPeriod"/>
            </a:pPr>
            <a:r>
              <a:rPr b="0" i="0" lang="en" sz="900" u="none" cap="none" strike="noStrike">
                <a:solidFill>
                  <a:schemeClr val="dk1"/>
                </a:solidFill>
                <a:latin typeface="Delius"/>
                <a:ea typeface="Delius"/>
                <a:cs typeface="Delius"/>
                <a:sym typeface="Delius"/>
              </a:rPr>
              <a:t>Letter writing</a:t>
            </a:r>
            <a:endParaRPr b="0" i="0" sz="9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900" u="none" cap="none" strike="noStrike">
                <a:solidFill>
                  <a:schemeClr val="dk1"/>
                </a:solidFill>
                <a:latin typeface="Delius"/>
                <a:ea typeface="Delius"/>
                <a:cs typeface="Delius"/>
                <a:sym typeface="Delius"/>
              </a:rPr>
              <a:t>Welsh: language patterns… </a:t>
            </a:r>
            <a:r>
              <a:rPr b="0" i="0" lang="en" sz="800" u="none" cap="none" strike="noStrike">
                <a:solidFill>
                  <a:schemeClr val="dk1"/>
                </a:solidFill>
                <a:latin typeface="Delius"/>
                <a:ea typeface="Delius"/>
                <a:cs typeface="Delius"/>
                <a:sym typeface="Delius"/>
              </a:rPr>
              <a:t>Beth mae Sam yn [verb]? Oes [noun] gyda ti? Beth sydd gyda ti? ▪ Sawl [noun] sy’ gyda [Sam]? Oes [noun] gyda [Sam]? Faint ydy [noun]? </a:t>
            </a:r>
            <a:endParaRPr b="0" i="0" sz="800" u="none" cap="none" strike="noStrike">
              <a:solidFill>
                <a:schemeClr val="dk1"/>
              </a:solidFill>
              <a:latin typeface="Delius"/>
              <a:ea typeface="Delius"/>
              <a:cs typeface="Delius"/>
              <a:sym typeface="Delius"/>
            </a:endParaRPr>
          </a:p>
        </p:txBody>
      </p:sp>
      <p:sp>
        <p:nvSpPr>
          <p:cNvPr id="521" name="Google Shape;521;p18"/>
          <p:cNvSpPr/>
          <p:nvPr/>
        </p:nvSpPr>
        <p:spPr>
          <a:xfrm>
            <a:off x="5997600" y="3044100"/>
            <a:ext cx="28299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Health &amp; Wellbeing:</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Jigsaw: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Relationships</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Changing Me</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PE: Rubicon Dance/Real PE</a:t>
            </a:r>
            <a:endParaRPr b="0" i="0" sz="1100" u="none" cap="none" strike="noStrike">
              <a:solidFill>
                <a:schemeClr val="dk1"/>
              </a:solidFill>
              <a:latin typeface="Delius"/>
              <a:ea typeface="Delius"/>
              <a:cs typeface="Delius"/>
              <a:sym typeface="Delius"/>
            </a:endParaRPr>
          </a:p>
        </p:txBody>
      </p:sp>
      <p:sp>
        <p:nvSpPr>
          <p:cNvPr id="522" name="Google Shape;522;p18"/>
          <p:cNvSpPr/>
          <p:nvPr/>
        </p:nvSpPr>
        <p:spPr>
          <a:xfrm>
            <a:off x="3155750" y="3025025"/>
            <a:ext cx="2216400" cy="9237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Expressive Arts:</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Delius"/>
                <a:ea typeface="Delius"/>
                <a:cs typeface="Delius"/>
                <a:sym typeface="Delius"/>
              </a:rPr>
              <a:t>-Rubicon dance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sp>
        <p:nvSpPr>
          <p:cNvPr id="519" name="Google Shape;519;p18"/>
          <p:cNvSpPr/>
          <p:nvPr/>
        </p:nvSpPr>
        <p:spPr>
          <a:xfrm>
            <a:off x="166975" y="1710400"/>
            <a:ext cx="2761200" cy="2238300"/>
          </a:xfrm>
          <a:prstGeom prst="roundRect">
            <a:avLst>
              <a:gd fmla="val 16667" name="adj"/>
            </a:avLst>
          </a:prstGeom>
          <a:solidFill>
            <a:srgbClr val="DCECD5"/>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Science and Technology:</a:t>
            </a:r>
            <a:endParaRPr b="1" i="0" sz="16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-Pupils will explore the concepts of forces and energy through electricity, light, sound and magnetism. They will undertake a wide range of scientific enquiry to understand forces and energy in real life situations and how energy is transferred to make things move, speed up, change direction, light up or make sound.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Delius"/>
                <a:ea typeface="Delius"/>
                <a:cs typeface="Delius"/>
                <a:sym typeface="Delius"/>
              </a:rPr>
              <a:t>-They will further explore energy transference through mechanisms and plan, design and make a moving pneumatic vehicle/toy. </a:t>
            </a:r>
            <a:endParaRPr b="0" i="0" sz="1100" u="none" cap="none" strike="noStrike">
              <a:solidFill>
                <a:schemeClr val="dk1"/>
              </a:solidFill>
              <a:latin typeface="Delius"/>
              <a:ea typeface="Delius"/>
              <a:cs typeface="Delius"/>
              <a:sym typeface="Delius"/>
            </a:endParaRPr>
          </a:p>
        </p:txBody>
      </p:sp>
      <p:sp>
        <p:nvSpPr>
          <p:cNvPr id="523" name="Google Shape;523;p18"/>
          <p:cNvSpPr/>
          <p:nvPr/>
        </p:nvSpPr>
        <p:spPr>
          <a:xfrm>
            <a:off x="6079675" y="157300"/>
            <a:ext cx="28299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Numeracy:</a:t>
            </a:r>
            <a:endParaRPr b="1"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Measure - Length &amp; height</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Statistics</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Measure - Weight &amp; capacity</a:t>
            </a:r>
            <a:endParaRPr b="0"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AutoNum type="arabicPeriod"/>
            </a:pPr>
            <a:r>
              <a:rPr b="0" i="0" lang="en" sz="1100" u="none" cap="none" strike="noStrike">
                <a:solidFill>
                  <a:schemeClr val="dk1"/>
                </a:solidFill>
                <a:latin typeface="Delius"/>
                <a:ea typeface="Delius"/>
                <a:cs typeface="Delius"/>
                <a:sym typeface="Delius"/>
              </a:rPr>
              <a:t>Measure - Time</a:t>
            </a:r>
            <a:endParaRPr b="0" i="0" sz="1100" u="none" cap="none" strike="noStrike">
              <a:solidFill>
                <a:schemeClr val="dk1"/>
              </a:solidFill>
              <a:latin typeface="Delius"/>
              <a:ea typeface="Delius"/>
              <a:cs typeface="Delius"/>
              <a:sym typeface="Delius"/>
            </a:endParaRPr>
          </a:p>
        </p:txBody>
      </p:sp>
      <p:sp>
        <p:nvSpPr>
          <p:cNvPr id="524" name="Google Shape;524;p18"/>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Humanities:</a:t>
            </a:r>
            <a:endParaRPr b="1" i="0" sz="1100" u="none" cap="none" strike="noStrike">
              <a:solidFill>
                <a:schemeClr val="dk1"/>
              </a:solidFill>
              <a:latin typeface="Delius"/>
              <a:ea typeface="Delius"/>
              <a:cs typeface="Delius"/>
              <a:sym typeface="Delius"/>
            </a:endParaRPr>
          </a:p>
          <a:p>
            <a:pPr indent="-298450" lvl="0" marL="457200" marR="0" rtl="0" algn="l">
              <a:lnSpc>
                <a:spcPct val="100000"/>
              </a:lnSpc>
              <a:spcBef>
                <a:spcPts val="0"/>
              </a:spcBef>
              <a:spcAft>
                <a:spcPts val="0"/>
              </a:spcAft>
              <a:buClr>
                <a:schemeClr val="dk1"/>
              </a:buClr>
              <a:buSzPts val="1100"/>
              <a:buFont typeface="Delius"/>
              <a:buChar char="-"/>
            </a:pPr>
            <a:r>
              <a:rPr b="0" i="0" lang="en" sz="1100" u="none" cap="none" strike="noStrike">
                <a:solidFill>
                  <a:schemeClr val="dk1"/>
                </a:solidFill>
                <a:latin typeface="Delius"/>
                <a:ea typeface="Delius"/>
                <a:cs typeface="Delius"/>
                <a:sym typeface="Delius"/>
              </a:rPr>
              <a:t>How forces are used to improve lives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cxnSp>
        <p:nvCxnSpPr>
          <p:cNvPr id="525" name="Google Shape;525;p18"/>
          <p:cNvCxnSpPr/>
          <p:nvPr/>
        </p:nvCxnSpPr>
        <p:spPr>
          <a:xfrm>
            <a:off x="5393875" y="2443850"/>
            <a:ext cx="582000" cy="735600"/>
          </a:xfrm>
          <a:prstGeom prst="straightConnector1">
            <a:avLst/>
          </a:prstGeom>
          <a:noFill/>
          <a:ln cap="flat" cmpd="sng" w="19050">
            <a:solidFill>
              <a:srgbClr val="0B5394"/>
            </a:solidFill>
            <a:prstDash val="solid"/>
            <a:round/>
            <a:headEnd len="sm" w="sm" type="none"/>
            <a:tailEnd len="med" w="med" type="triangle"/>
          </a:ln>
        </p:spPr>
      </p:cxnSp>
      <p:sp>
        <p:nvSpPr>
          <p:cNvPr id="526" name="Google Shape;526;p18"/>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1"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Delius"/>
                <a:ea typeface="Delius"/>
                <a:cs typeface="Delius"/>
                <a:sym typeface="Delius"/>
              </a:rPr>
              <a:t>Other Experiences</a:t>
            </a:r>
            <a:r>
              <a:rPr b="0" i="0" lang="en" sz="1200" u="none" cap="none" strike="noStrike">
                <a:solidFill>
                  <a:schemeClr val="dk1"/>
                </a:solidFill>
                <a:latin typeface="Delius"/>
                <a:ea typeface="Delius"/>
                <a:cs typeface="Delius"/>
                <a:sym typeface="Delius"/>
              </a:rPr>
              <a:t>: Explorer Dome workshop, showcase pneumatic models to other progression steps.   </a:t>
            </a:r>
            <a:endParaRPr b="0" i="0" sz="12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Delius"/>
              <a:ea typeface="Delius"/>
              <a:cs typeface="Delius"/>
              <a:sym typeface="Delius"/>
            </a:endParaRPr>
          </a:p>
        </p:txBody>
      </p:sp>
      <p:sp>
        <p:nvSpPr>
          <p:cNvPr id="527" name="Google Shape;527;p18"/>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Delius"/>
                <a:ea typeface="Delius"/>
                <a:cs typeface="Delius"/>
                <a:sym typeface="Delius"/>
              </a:rPr>
              <a:t>Key concepts:</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1" i="0" lang="en" sz="1000" u="none" cap="none" strike="noStrike">
                <a:solidFill>
                  <a:schemeClr val="dk1"/>
                </a:solidFill>
                <a:latin typeface="Delius"/>
                <a:ea typeface="Delius"/>
                <a:cs typeface="Delius"/>
                <a:sym typeface="Delius"/>
              </a:rPr>
              <a:t>Science</a:t>
            </a:r>
            <a:r>
              <a:rPr b="0" i="0" lang="en" sz="1000" u="none" cap="none" strike="noStrike">
                <a:solidFill>
                  <a:schemeClr val="dk1"/>
                </a:solidFill>
                <a:latin typeface="Delius"/>
                <a:ea typeface="Delius"/>
                <a:cs typeface="Delius"/>
                <a:sym typeface="Delius"/>
              </a:rPr>
              <a:t>: Energy, Forces, </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1" i="0" lang="en" sz="1000" u="none" cap="none" strike="noStrike">
                <a:solidFill>
                  <a:schemeClr val="dk1"/>
                </a:solidFill>
                <a:latin typeface="Delius"/>
                <a:ea typeface="Delius"/>
                <a:cs typeface="Delius"/>
                <a:sym typeface="Delius"/>
              </a:rPr>
              <a:t>DT:</a:t>
            </a:r>
            <a:r>
              <a:rPr b="0" i="0" lang="en" sz="1000" u="none" cap="none" strike="noStrike">
                <a:solidFill>
                  <a:schemeClr val="dk1"/>
                </a:solidFill>
                <a:latin typeface="Delius"/>
                <a:ea typeface="Delius"/>
                <a:cs typeface="Delius"/>
                <a:sym typeface="Delius"/>
              </a:rPr>
              <a:t> design, make, evaluate, mechanism</a:t>
            </a:r>
            <a:endParaRPr b="0" i="0" sz="1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1" i="0" lang="en" sz="1000" u="none" cap="none" strike="noStrike">
                <a:solidFill>
                  <a:schemeClr val="dk1"/>
                </a:solidFill>
                <a:latin typeface="Delius"/>
                <a:ea typeface="Delius"/>
                <a:cs typeface="Delius"/>
                <a:sym typeface="Delius"/>
              </a:rPr>
              <a:t>H&amp;WB</a:t>
            </a:r>
            <a:r>
              <a:rPr b="0" i="0" lang="en" sz="1000" u="none" cap="none" strike="noStrike">
                <a:solidFill>
                  <a:schemeClr val="dk1"/>
                </a:solidFill>
                <a:latin typeface="Delius"/>
                <a:ea typeface="Delius"/>
                <a:cs typeface="Delius"/>
                <a:sym typeface="Delius"/>
              </a:rPr>
              <a:t>: Care, decision making, risks</a:t>
            </a:r>
            <a:endParaRPr b="1"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cxnSp>
        <p:nvCxnSpPr>
          <p:cNvPr id="528" name="Google Shape;528;p18"/>
          <p:cNvCxnSpPr>
            <a:endCxn id="527"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532" name="Shape 532"/>
        <p:cNvGrpSpPr/>
        <p:nvPr/>
      </p:nvGrpSpPr>
      <p:grpSpPr>
        <a:xfrm>
          <a:off x="0" y="0"/>
          <a:ext cx="0" cy="0"/>
          <a:chOff x="0" y="0"/>
          <a:chExt cx="0" cy="0"/>
        </a:xfrm>
      </p:grpSpPr>
      <p:pic>
        <p:nvPicPr>
          <p:cNvPr id="533" name="Google Shape;533;p19"/>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534" name="Google Shape;534;p19"/>
          <p:cNvSpPr/>
          <p:nvPr/>
        </p:nvSpPr>
        <p:spPr>
          <a:xfrm>
            <a:off x="535725" y="254000"/>
            <a:ext cx="7586700" cy="4631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5" name="Google Shape;535;p19"/>
          <p:cNvSpPr/>
          <p:nvPr/>
        </p:nvSpPr>
        <p:spPr>
          <a:xfrm>
            <a:off x="5842600" y="1209575"/>
            <a:ext cx="2032800" cy="2304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0" i="0" sz="13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0" i="0" lang="en" sz="1300" u="none" cap="none" strike="noStrike">
                <a:solidFill>
                  <a:schemeClr val="dk1"/>
                </a:solidFill>
                <a:latin typeface="Delius"/>
                <a:ea typeface="Delius"/>
                <a:cs typeface="Delius"/>
                <a:sym typeface="Delius"/>
              </a:rPr>
              <a:t>3 strands</a:t>
            </a:r>
            <a:endParaRPr b="0" i="0" sz="13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0" i="0" lang="en" sz="1300" u="none" cap="none" strike="noStrike">
                <a:solidFill>
                  <a:schemeClr val="dk1"/>
                </a:solidFill>
                <a:latin typeface="Delius"/>
                <a:ea typeface="Delius"/>
                <a:cs typeface="Delius"/>
                <a:sym typeface="Delius"/>
              </a:rPr>
              <a:t>Most are covered in Jigsaw. </a:t>
            </a:r>
            <a:endParaRPr b="0" i="0" sz="13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300" u="none" cap="none" strike="noStrike">
                <a:solidFill>
                  <a:schemeClr val="dk1"/>
                </a:solidFill>
                <a:latin typeface="Delius"/>
                <a:ea typeface="Delius"/>
                <a:cs typeface="Delius"/>
                <a:sym typeface="Delius"/>
              </a:rPr>
              <a:t>E.g</a:t>
            </a:r>
            <a:endParaRPr b="0" i="0" sz="1300" u="none" cap="none" strike="noStrike">
              <a:solidFill>
                <a:schemeClr val="dk1"/>
              </a:solidFill>
              <a:latin typeface="Delius"/>
              <a:ea typeface="Delius"/>
              <a:cs typeface="Delius"/>
              <a:sym typeface="Delius"/>
            </a:endParaRPr>
          </a:p>
          <a:p>
            <a:pPr indent="-311150" lvl="0" marL="457200" marR="0" rtl="0" algn="l">
              <a:lnSpc>
                <a:spcPct val="100000"/>
              </a:lnSpc>
              <a:spcBef>
                <a:spcPts val="0"/>
              </a:spcBef>
              <a:spcAft>
                <a:spcPts val="0"/>
              </a:spcAft>
              <a:buClr>
                <a:schemeClr val="dk1"/>
              </a:buClr>
              <a:buSzPts val="1300"/>
              <a:buFont typeface="Delius"/>
              <a:buChar char="●"/>
            </a:pPr>
            <a:r>
              <a:rPr b="0" i="0" lang="en" sz="1300" u="none" cap="none" strike="noStrike">
                <a:solidFill>
                  <a:schemeClr val="dk1"/>
                </a:solidFill>
                <a:latin typeface="Delius"/>
                <a:ea typeface="Delius"/>
                <a:cs typeface="Delius"/>
                <a:sym typeface="Delius"/>
              </a:rPr>
              <a:t>Body parts</a:t>
            </a:r>
            <a:endParaRPr b="0" i="0" sz="1300" u="none" cap="none" strike="noStrike">
              <a:solidFill>
                <a:schemeClr val="dk1"/>
              </a:solidFill>
              <a:latin typeface="Delius"/>
              <a:ea typeface="Delius"/>
              <a:cs typeface="Delius"/>
              <a:sym typeface="Delius"/>
            </a:endParaRPr>
          </a:p>
          <a:p>
            <a:pPr indent="-311150" lvl="0" marL="457200" marR="0" rtl="0" algn="l">
              <a:lnSpc>
                <a:spcPct val="100000"/>
              </a:lnSpc>
              <a:spcBef>
                <a:spcPts val="0"/>
              </a:spcBef>
              <a:spcAft>
                <a:spcPts val="0"/>
              </a:spcAft>
              <a:buClr>
                <a:schemeClr val="dk1"/>
              </a:buClr>
              <a:buSzPts val="1300"/>
              <a:buFont typeface="Delius"/>
              <a:buChar char="●"/>
            </a:pPr>
            <a:r>
              <a:rPr b="0" i="0" lang="en" sz="1300" u="none" cap="none" strike="noStrike">
                <a:solidFill>
                  <a:schemeClr val="dk1"/>
                </a:solidFill>
                <a:latin typeface="Delius"/>
                <a:ea typeface="Delius"/>
                <a:cs typeface="Delius"/>
                <a:sym typeface="Delius"/>
              </a:rPr>
              <a:t>Personal hygiene </a:t>
            </a:r>
            <a:endParaRPr b="0" i="0" sz="1300" u="none" cap="none" strike="noStrike">
              <a:solidFill>
                <a:schemeClr val="dk1"/>
              </a:solidFill>
              <a:latin typeface="Delius"/>
              <a:ea typeface="Delius"/>
              <a:cs typeface="Delius"/>
              <a:sym typeface="Delius"/>
            </a:endParaRPr>
          </a:p>
          <a:p>
            <a:pPr indent="-311150" lvl="0" marL="457200" marR="0" rtl="0" algn="l">
              <a:lnSpc>
                <a:spcPct val="100000"/>
              </a:lnSpc>
              <a:spcBef>
                <a:spcPts val="0"/>
              </a:spcBef>
              <a:spcAft>
                <a:spcPts val="0"/>
              </a:spcAft>
              <a:buClr>
                <a:schemeClr val="dk1"/>
              </a:buClr>
              <a:buSzPts val="1300"/>
              <a:buFont typeface="Delius"/>
              <a:buChar char="●"/>
            </a:pPr>
            <a:r>
              <a:rPr b="0" i="0" lang="en" sz="1300" u="none" cap="none" strike="noStrike">
                <a:solidFill>
                  <a:schemeClr val="dk1"/>
                </a:solidFill>
                <a:latin typeface="Delius"/>
                <a:ea typeface="Delius"/>
                <a:cs typeface="Delius"/>
                <a:sym typeface="Delius"/>
              </a:rPr>
              <a:t>Human life cycle</a:t>
            </a:r>
            <a:endParaRPr b="0" i="0" sz="1300" u="none" cap="none" strike="noStrike">
              <a:solidFill>
                <a:schemeClr val="dk1"/>
              </a:solidFill>
              <a:latin typeface="Delius"/>
              <a:ea typeface="Delius"/>
              <a:cs typeface="Delius"/>
              <a:sym typeface="Delius"/>
            </a:endParaRPr>
          </a:p>
          <a:p>
            <a:pPr indent="-311150" lvl="0" marL="457200" marR="0" rtl="0" algn="l">
              <a:lnSpc>
                <a:spcPct val="100000"/>
              </a:lnSpc>
              <a:spcBef>
                <a:spcPts val="0"/>
              </a:spcBef>
              <a:spcAft>
                <a:spcPts val="0"/>
              </a:spcAft>
              <a:buClr>
                <a:schemeClr val="dk1"/>
              </a:buClr>
              <a:buSzPts val="1300"/>
              <a:buFont typeface="Delius"/>
              <a:buChar char="●"/>
            </a:pPr>
            <a:r>
              <a:rPr b="0" i="0" lang="en" sz="1300" u="none" cap="none" strike="noStrike">
                <a:solidFill>
                  <a:schemeClr val="dk1"/>
                </a:solidFill>
                <a:latin typeface="Delius"/>
                <a:ea typeface="Delius"/>
                <a:cs typeface="Delius"/>
                <a:sym typeface="Delius"/>
              </a:rPr>
              <a:t>Trusted adults </a:t>
            </a:r>
            <a:endParaRPr b="0" i="0" sz="13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pic>
        <p:nvPicPr>
          <p:cNvPr id="536" name="Google Shape;536;p19"/>
          <p:cNvPicPr preferRelativeResize="0"/>
          <p:nvPr/>
        </p:nvPicPr>
        <p:blipFill rotWithShape="1">
          <a:blip r:embed="rId4">
            <a:alphaModFix/>
          </a:blip>
          <a:srcRect b="0" l="0" r="0" t="0"/>
          <a:stretch/>
        </p:blipFill>
        <p:spPr>
          <a:xfrm>
            <a:off x="824125" y="456738"/>
            <a:ext cx="4572000" cy="39147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540" name="Shape 540"/>
        <p:cNvGrpSpPr/>
        <p:nvPr/>
      </p:nvGrpSpPr>
      <p:grpSpPr>
        <a:xfrm>
          <a:off x="0" y="0"/>
          <a:ext cx="0" cy="0"/>
          <a:chOff x="0" y="0"/>
          <a:chExt cx="0" cy="0"/>
        </a:xfrm>
      </p:grpSpPr>
      <p:pic>
        <p:nvPicPr>
          <p:cNvPr id="541" name="Google Shape;541;g36ee638590a_0_0"/>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542" name="Google Shape;542;g36ee638590a_0_0"/>
          <p:cNvSpPr/>
          <p:nvPr/>
        </p:nvSpPr>
        <p:spPr>
          <a:xfrm>
            <a:off x="535725" y="254000"/>
            <a:ext cx="7586700" cy="4631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3" name="Google Shape;543;g36ee638590a_0_0"/>
          <p:cNvSpPr/>
          <p:nvPr/>
        </p:nvSpPr>
        <p:spPr>
          <a:xfrm>
            <a:off x="5842600" y="1209575"/>
            <a:ext cx="2032800" cy="2304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0" i="0" sz="13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0" i="0" lang="en" sz="1300" u="none" cap="none" strike="noStrike">
                <a:solidFill>
                  <a:schemeClr val="dk1"/>
                </a:solidFill>
                <a:latin typeface="Delius"/>
                <a:ea typeface="Delius"/>
                <a:cs typeface="Delius"/>
                <a:sym typeface="Delius"/>
              </a:rPr>
              <a:t>3 strands</a:t>
            </a:r>
            <a:endParaRPr b="0" i="0" sz="1300" u="none" cap="none" strike="noStrike">
              <a:solidFill>
                <a:schemeClr val="dk1"/>
              </a:solidFill>
              <a:latin typeface="Delius"/>
              <a:ea typeface="Delius"/>
              <a:cs typeface="Delius"/>
              <a:sym typeface="Delius"/>
            </a:endParaRPr>
          </a:p>
          <a:p>
            <a:pPr indent="0" lvl="0" marL="0" marR="0" rtl="0" algn="ctr">
              <a:lnSpc>
                <a:spcPct val="100000"/>
              </a:lnSpc>
              <a:spcBef>
                <a:spcPts val="0"/>
              </a:spcBef>
              <a:spcAft>
                <a:spcPts val="0"/>
              </a:spcAft>
              <a:buClr>
                <a:schemeClr val="dk1"/>
              </a:buClr>
              <a:buSzPts val="1100"/>
              <a:buFont typeface="Arial"/>
              <a:buNone/>
            </a:pPr>
            <a:r>
              <a:rPr b="0" i="0" lang="en" sz="1300" u="none" cap="none" strike="noStrike">
                <a:solidFill>
                  <a:schemeClr val="dk1"/>
                </a:solidFill>
                <a:latin typeface="Delius"/>
                <a:ea typeface="Delius"/>
                <a:cs typeface="Delius"/>
                <a:sym typeface="Delius"/>
              </a:rPr>
              <a:t>Most are covered in Jigsaw. </a:t>
            </a:r>
            <a:endParaRPr b="0" i="0" sz="13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b="0" i="0" lang="en" sz="1300" u="none" cap="none" strike="noStrike">
                <a:solidFill>
                  <a:schemeClr val="dk1"/>
                </a:solidFill>
                <a:latin typeface="Delius"/>
                <a:ea typeface="Delius"/>
                <a:cs typeface="Delius"/>
                <a:sym typeface="Delius"/>
              </a:rPr>
              <a:t>E.g</a:t>
            </a:r>
            <a:endParaRPr b="0" i="0" sz="1300" u="none" cap="none" strike="noStrike">
              <a:solidFill>
                <a:schemeClr val="dk1"/>
              </a:solidFill>
              <a:latin typeface="Delius"/>
              <a:ea typeface="Delius"/>
              <a:cs typeface="Delius"/>
              <a:sym typeface="Delius"/>
            </a:endParaRPr>
          </a:p>
          <a:p>
            <a:pPr indent="-311150" lvl="0" marL="457200" marR="0" rtl="0" algn="l">
              <a:lnSpc>
                <a:spcPct val="100000"/>
              </a:lnSpc>
              <a:spcBef>
                <a:spcPts val="0"/>
              </a:spcBef>
              <a:spcAft>
                <a:spcPts val="0"/>
              </a:spcAft>
              <a:buClr>
                <a:schemeClr val="dk1"/>
              </a:buClr>
              <a:buSzPts val="1300"/>
              <a:buFont typeface="Delius"/>
              <a:buChar char="●"/>
            </a:pPr>
            <a:r>
              <a:rPr b="0" i="0" lang="en" sz="1300" u="none" cap="none" strike="noStrike">
                <a:solidFill>
                  <a:schemeClr val="dk1"/>
                </a:solidFill>
                <a:latin typeface="Delius"/>
                <a:ea typeface="Delius"/>
                <a:cs typeface="Delius"/>
                <a:sym typeface="Delius"/>
              </a:rPr>
              <a:t>Body parts</a:t>
            </a:r>
            <a:endParaRPr b="0" i="0" sz="1300" u="none" cap="none" strike="noStrike">
              <a:solidFill>
                <a:schemeClr val="dk1"/>
              </a:solidFill>
              <a:latin typeface="Delius"/>
              <a:ea typeface="Delius"/>
              <a:cs typeface="Delius"/>
              <a:sym typeface="Delius"/>
            </a:endParaRPr>
          </a:p>
          <a:p>
            <a:pPr indent="-311150" lvl="0" marL="457200" marR="0" rtl="0" algn="l">
              <a:lnSpc>
                <a:spcPct val="100000"/>
              </a:lnSpc>
              <a:spcBef>
                <a:spcPts val="0"/>
              </a:spcBef>
              <a:spcAft>
                <a:spcPts val="0"/>
              </a:spcAft>
              <a:buClr>
                <a:schemeClr val="dk1"/>
              </a:buClr>
              <a:buSzPts val="1300"/>
              <a:buFont typeface="Delius"/>
              <a:buChar char="●"/>
            </a:pPr>
            <a:r>
              <a:rPr b="0" i="0" lang="en" sz="1300" u="none" cap="none" strike="noStrike">
                <a:solidFill>
                  <a:schemeClr val="dk1"/>
                </a:solidFill>
                <a:latin typeface="Delius"/>
                <a:ea typeface="Delius"/>
                <a:cs typeface="Delius"/>
                <a:sym typeface="Delius"/>
              </a:rPr>
              <a:t>Personal hygiene </a:t>
            </a:r>
            <a:endParaRPr b="0" i="0" sz="1300" u="none" cap="none" strike="noStrike">
              <a:solidFill>
                <a:schemeClr val="dk1"/>
              </a:solidFill>
              <a:latin typeface="Delius"/>
              <a:ea typeface="Delius"/>
              <a:cs typeface="Delius"/>
              <a:sym typeface="Delius"/>
            </a:endParaRPr>
          </a:p>
          <a:p>
            <a:pPr indent="-311150" lvl="0" marL="457200" marR="0" rtl="0" algn="l">
              <a:lnSpc>
                <a:spcPct val="100000"/>
              </a:lnSpc>
              <a:spcBef>
                <a:spcPts val="0"/>
              </a:spcBef>
              <a:spcAft>
                <a:spcPts val="0"/>
              </a:spcAft>
              <a:buClr>
                <a:schemeClr val="dk1"/>
              </a:buClr>
              <a:buSzPts val="1300"/>
              <a:buFont typeface="Delius"/>
              <a:buChar char="●"/>
            </a:pPr>
            <a:r>
              <a:rPr b="0" i="0" lang="en" sz="1300" u="none" cap="none" strike="noStrike">
                <a:solidFill>
                  <a:schemeClr val="dk1"/>
                </a:solidFill>
                <a:latin typeface="Delius"/>
                <a:ea typeface="Delius"/>
                <a:cs typeface="Delius"/>
                <a:sym typeface="Delius"/>
              </a:rPr>
              <a:t>Human life cycle</a:t>
            </a:r>
            <a:endParaRPr b="0" i="0" sz="1300" u="none" cap="none" strike="noStrike">
              <a:solidFill>
                <a:schemeClr val="dk1"/>
              </a:solidFill>
              <a:latin typeface="Delius"/>
              <a:ea typeface="Delius"/>
              <a:cs typeface="Delius"/>
              <a:sym typeface="Delius"/>
            </a:endParaRPr>
          </a:p>
          <a:p>
            <a:pPr indent="-311150" lvl="0" marL="457200" marR="0" rtl="0" algn="l">
              <a:lnSpc>
                <a:spcPct val="100000"/>
              </a:lnSpc>
              <a:spcBef>
                <a:spcPts val="0"/>
              </a:spcBef>
              <a:spcAft>
                <a:spcPts val="0"/>
              </a:spcAft>
              <a:buClr>
                <a:schemeClr val="dk1"/>
              </a:buClr>
              <a:buSzPts val="1300"/>
              <a:buFont typeface="Delius"/>
              <a:buChar char="●"/>
            </a:pPr>
            <a:r>
              <a:rPr b="0" i="0" lang="en" sz="1300" u="none" cap="none" strike="noStrike">
                <a:solidFill>
                  <a:schemeClr val="dk1"/>
                </a:solidFill>
                <a:latin typeface="Delius"/>
                <a:ea typeface="Delius"/>
                <a:cs typeface="Delius"/>
                <a:sym typeface="Delius"/>
              </a:rPr>
              <a:t>Trusted adults </a:t>
            </a:r>
            <a:endParaRPr b="0" i="0" sz="13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Delius"/>
              <a:ea typeface="Delius"/>
              <a:cs typeface="Delius"/>
              <a:sym typeface="Delius"/>
            </a:endParaRPr>
          </a:p>
        </p:txBody>
      </p:sp>
      <p:pic>
        <p:nvPicPr>
          <p:cNvPr id="544" name="Google Shape;544;g36ee638590a_0_0"/>
          <p:cNvPicPr preferRelativeResize="0"/>
          <p:nvPr/>
        </p:nvPicPr>
        <p:blipFill rotWithShape="1">
          <a:blip r:embed="rId4">
            <a:alphaModFix/>
          </a:blip>
          <a:srcRect b="0" l="0" r="0" t="0"/>
          <a:stretch/>
        </p:blipFill>
        <p:spPr>
          <a:xfrm>
            <a:off x="800124" y="1049400"/>
            <a:ext cx="4849975" cy="32846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Antonio template">
  <a:themeElements>
    <a:clrScheme name="Custom 347">
      <a:dk1>
        <a:srgbClr val="677480"/>
      </a:dk1>
      <a:lt1>
        <a:srgbClr val="FFFFFF"/>
      </a:lt1>
      <a:dk2>
        <a:srgbClr val="2185C5"/>
      </a:dk2>
      <a:lt2>
        <a:srgbClr val="DEE2E6"/>
      </a:lt2>
      <a:accent1>
        <a:srgbClr val="2185C5"/>
      </a:accent1>
      <a:accent2>
        <a:srgbClr val="7ECEFD"/>
      </a:accent2>
      <a:accent3>
        <a:srgbClr val="F20253"/>
      </a:accent3>
      <a:accent4>
        <a:srgbClr val="FF9715"/>
      </a:accent4>
      <a:accent5>
        <a:srgbClr val="1C3AA9"/>
      </a:accent5>
      <a:accent6>
        <a:srgbClr val="97ABBC"/>
      </a:accent6>
      <a:hlink>
        <a:srgbClr val="2185C5"/>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