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37.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38.xml"/>
  <Override ContentType="application/vnd.openxmlformats-officedocument.presentationml.slideLayout+xml" PartName="/ppt/slideLayouts/slideLayout42.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39.xml"/>
  <Override ContentType="application/vnd.openxmlformats-officedocument.presentationml.slideLayout+xml" PartName="/ppt/slideLayouts/slideLayout35.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 id="2147483665" r:id="rId6"/>
    <p:sldMasterId id="2147483677" r:id="rId7"/>
  </p:sldMasterIdLst>
  <p:notesMasterIdLst>
    <p:notesMasterId r:id="rId8"/>
  </p:notesMasterIdLst>
  <p:sldIdLst>
    <p:sldId id="256" r:id="rId9"/>
    <p:sldId id="257" r:id="rId10"/>
    <p:sldId id="258" r:id="rId11"/>
    <p:sldId id="259" r:id="rId12"/>
    <p:sldId id="260" r:id="rId13"/>
    <p:sldId id="261" r:id="rId14"/>
    <p:sldId id="262" r:id="rId15"/>
    <p:sldId id="263" r:id="rId16"/>
    <p:sldId id="264" r:id="rId17"/>
    <p:sldId id="265" r:id="rId18"/>
    <p:sldId id="266" r:id="rId19"/>
    <p:sldId id="267" r:id="rId20"/>
    <p:sldId id="268" r:id="rId21"/>
    <p:sldId id="269" r:id="rId22"/>
    <p:sldId id="270" r:id="rId23"/>
    <p:sldId id="271" r:id="rId24"/>
    <p:sldId id="272" r:id="rId25"/>
    <p:sldId id="273" r:id="rId26"/>
    <p:sldId id="274" r:id="rId27"/>
    <p:sldId id="275" r:id="rId28"/>
    <p:sldId id="276" r:id="rId29"/>
    <p:sldId id="277" r:id="rId30"/>
    <p:sldId id="278" r:id="rId31"/>
    <p:sldId id="279" r:id="rId32"/>
    <p:sldId id="280" r:id="rId33"/>
    <p:sldId id="281" r:id="rId34"/>
    <p:sldId id="282" r:id="rId35"/>
    <p:sldId id="283" r:id="rId36"/>
    <p:sldId id="284" r:id="rId37"/>
    <p:sldId id="285" r:id="rId38"/>
    <p:sldId id="286" r:id="rId39"/>
  </p:sldIdLst>
  <p:sldSz cy="5143500" cx="9144000"/>
  <p:notesSz cx="6858000" cy="9144000"/>
  <p:embeddedFontLst>
    <p:embeddedFont>
      <p:font typeface="Raleway"/>
      <p:regular r:id="rId40"/>
      <p:bold r:id="rId41"/>
      <p:italic r:id="rId42"/>
      <p:boldItalic r:id="rId43"/>
    </p:embeddedFont>
    <p:embeddedFont>
      <p:font typeface="Lato"/>
      <p:regular r:id="rId44"/>
      <p:bold r:id="rId45"/>
      <p:italic r:id="rId46"/>
      <p:boldItalic r:id="rId47"/>
    </p:embeddedFont>
    <p:embeddedFont>
      <p:font typeface="Delius"/>
      <p:regular r:id="rId48"/>
    </p:embeddedFont>
    <p:embeddedFont>
      <p:font typeface="Short Stack"/>
      <p:regular r:id="rId49"/>
    </p:embeddedFont>
    <p:embeddedFont>
      <p:font typeface="Comfortaa"/>
      <p:regular r:id="rId50"/>
      <p:bold r:id="rId5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 uri="GoogleSlidesCustomDataVersion2">
      <go:slidesCustomData xmlns:go="http://customooxmlschemas.google.com/" r:id="rId52" roundtripDataSignature="AMtx7mi2+MJPFfVs6zmwFeKKkLH1aO3pM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A5E00A55-915F-4D3A-B67B-7A5FFA848F56}">
  <a:tblStyle styleId="{A5E00A55-915F-4D3A-B67B-7A5FFA848F56}" styleName="Table_0">
    <a:wholeTbl>
      <a:tcTxStyle b="off" i="off">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Raleway-regular.fntdata"/><Relationship Id="rId42" Type="http://schemas.openxmlformats.org/officeDocument/2006/relationships/font" Target="fonts/Raleway-italic.fntdata"/><Relationship Id="rId41" Type="http://schemas.openxmlformats.org/officeDocument/2006/relationships/font" Target="fonts/Raleway-bold.fntdata"/><Relationship Id="rId44" Type="http://schemas.openxmlformats.org/officeDocument/2006/relationships/font" Target="fonts/Lato-regular.fntdata"/><Relationship Id="rId43" Type="http://schemas.openxmlformats.org/officeDocument/2006/relationships/font" Target="fonts/Raleway-boldItalic.fntdata"/><Relationship Id="rId46" Type="http://schemas.openxmlformats.org/officeDocument/2006/relationships/font" Target="fonts/Lato-italic.fntdata"/><Relationship Id="rId45" Type="http://schemas.openxmlformats.org/officeDocument/2006/relationships/font" Target="fonts/Lato-bold.fntdata"/><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1.xml"/><Relationship Id="rId48" Type="http://schemas.openxmlformats.org/officeDocument/2006/relationships/font" Target="fonts/Delius-regular.fntdata"/><Relationship Id="rId47" Type="http://schemas.openxmlformats.org/officeDocument/2006/relationships/font" Target="fonts/Lato-boldItalic.fntdata"/><Relationship Id="rId49" Type="http://schemas.openxmlformats.org/officeDocument/2006/relationships/font" Target="fonts/ShortStack-regular.fntdata"/><Relationship Id="rId5" Type="http://schemas.openxmlformats.org/officeDocument/2006/relationships/slideMaster" Target="slideMasters/slideMaster1.xml"/><Relationship Id="rId6" Type="http://schemas.openxmlformats.org/officeDocument/2006/relationships/slideMaster" Target="slideMasters/slideMaster2.xml"/><Relationship Id="rId7" Type="http://schemas.openxmlformats.org/officeDocument/2006/relationships/slideMaster" Target="slideMasters/slideMaster3.xml"/><Relationship Id="rId8" Type="http://schemas.openxmlformats.org/officeDocument/2006/relationships/notesMaster" Target="notesMasters/notesMaster1.xml"/><Relationship Id="rId31" Type="http://schemas.openxmlformats.org/officeDocument/2006/relationships/slide" Target="slides/slide23.xml"/><Relationship Id="rId30" Type="http://schemas.openxmlformats.org/officeDocument/2006/relationships/slide" Target="slides/slide22.xml"/><Relationship Id="rId33" Type="http://schemas.openxmlformats.org/officeDocument/2006/relationships/slide" Target="slides/slide25.xml"/><Relationship Id="rId32" Type="http://schemas.openxmlformats.org/officeDocument/2006/relationships/slide" Target="slides/slide24.xml"/><Relationship Id="rId35" Type="http://schemas.openxmlformats.org/officeDocument/2006/relationships/slide" Target="slides/slide27.xml"/><Relationship Id="rId34" Type="http://schemas.openxmlformats.org/officeDocument/2006/relationships/slide" Target="slides/slide26.xml"/><Relationship Id="rId37" Type="http://schemas.openxmlformats.org/officeDocument/2006/relationships/slide" Target="slides/slide29.xml"/><Relationship Id="rId36" Type="http://schemas.openxmlformats.org/officeDocument/2006/relationships/slide" Target="slides/slide28.xml"/><Relationship Id="rId39" Type="http://schemas.openxmlformats.org/officeDocument/2006/relationships/slide" Target="slides/slide31.xml"/><Relationship Id="rId38" Type="http://schemas.openxmlformats.org/officeDocument/2006/relationships/slide" Target="slides/slide30.xml"/><Relationship Id="rId20" Type="http://schemas.openxmlformats.org/officeDocument/2006/relationships/slide" Target="slides/slide12.xml"/><Relationship Id="rId22" Type="http://schemas.openxmlformats.org/officeDocument/2006/relationships/slide" Target="slides/slide14.xml"/><Relationship Id="rId21" Type="http://schemas.openxmlformats.org/officeDocument/2006/relationships/slide" Target="slides/slide13.xml"/><Relationship Id="rId24" Type="http://schemas.openxmlformats.org/officeDocument/2006/relationships/slide" Target="slides/slide16.xml"/><Relationship Id="rId23" Type="http://schemas.openxmlformats.org/officeDocument/2006/relationships/slide" Target="slides/slide15.xml"/><Relationship Id="rId26" Type="http://schemas.openxmlformats.org/officeDocument/2006/relationships/slide" Target="slides/slide18.xml"/><Relationship Id="rId25" Type="http://schemas.openxmlformats.org/officeDocument/2006/relationships/slide" Target="slides/slide17.xml"/><Relationship Id="rId28" Type="http://schemas.openxmlformats.org/officeDocument/2006/relationships/slide" Target="slides/slide20.xml"/><Relationship Id="rId27" Type="http://schemas.openxmlformats.org/officeDocument/2006/relationships/slide" Target="slides/slide19.xml"/><Relationship Id="rId29" Type="http://schemas.openxmlformats.org/officeDocument/2006/relationships/slide" Target="slides/slide21.xml"/><Relationship Id="rId51" Type="http://schemas.openxmlformats.org/officeDocument/2006/relationships/font" Target="fonts/Comfortaa-bold.fntdata"/><Relationship Id="rId50" Type="http://schemas.openxmlformats.org/officeDocument/2006/relationships/font" Target="fonts/Comfortaa-regular.fntdata"/><Relationship Id="rId52" Type="http://customschemas.google.com/relationships/presentationmetadata" Target="metadata"/><Relationship Id="rId11" Type="http://schemas.openxmlformats.org/officeDocument/2006/relationships/slide" Target="slides/slide3.xml"/><Relationship Id="rId10" Type="http://schemas.openxmlformats.org/officeDocument/2006/relationships/slide" Target="slides/slide2.xml"/><Relationship Id="rId13" Type="http://schemas.openxmlformats.org/officeDocument/2006/relationships/slide" Target="slides/slide5.xml"/><Relationship Id="rId12" Type="http://schemas.openxmlformats.org/officeDocument/2006/relationships/slide" Target="slides/slide4.xml"/><Relationship Id="rId15" Type="http://schemas.openxmlformats.org/officeDocument/2006/relationships/slide" Target="slides/slide7.xml"/><Relationship Id="rId14" Type="http://schemas.openxmlformats.org/officeDocument/2006/relationships/slide" Target="slides/slide6.xml"/><Relationship Id="rId17" Type="http://schemas.openxmlformats.org/officeDocument/2006/relationships/slide" Target="slides/slide9.xml"/><Relationship Id="rId16" Type="http://schemas.openxmlformats.org/officeDocument/2006/relationships/slide" Target="slides/slide8.xml"/><Relationship Id="rId19" Type="http://schemas.openxmlformats.org/officeDocument/2006/relationships/slide" Target="slides/slide11.xml"/><Relationship Id="rId18"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1:notes"/>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4" name="Google Shape;224;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p2: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3" name="Google Shape;233;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3:notes"/>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1" name="Google Shape;241;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g3fa71532336_0_10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7" name="Google Shape;247;g3fa71532336_0_10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g3fa4515a950_2_10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3" name="Google Shape;253;g3fa4515a950_2_10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1" name="Google Shape;261;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g3fa4515a950_2_2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8" name="Google Shape;268;g3fa4515a950_2_2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g3fa4515a950_2_22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8" name="Google Shape;278;g3fa4515a950_2_2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g3fa4515a950_2_22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7" name="Google Shape;287;g3fa4515a950_2_2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g3fa4515a950_2_58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6" name="Google Shape;296;g3fa4515a950_2_58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12:notes"/>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4" name="Google Shape;304;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g3fa4515a950_2_37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3" name="Google Shape;313;g3fa4515a950_2_37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8: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8" name="Google Shape;328;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p9:notes"/>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36" name="Google Shape;336;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p1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4" name="Google Shape;344;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g3fa4515a950_2_68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2" name="Google Shape;352;g3fa4515a950_2_68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
              <a:t>SL</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11:notes"/>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1" name="Google Shape;361;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p15:notes"/>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71" name="Google Shape;371;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g3fa4515a950_2_69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80" name="Google Shape;380;g3fa4515a950_2_69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 name="Shape 386"/>
        <p:cNvGrpSpPr/>
        <p:nvPr/>
      </p:nvGrpSpPr>
      <p:grpSpPr>
        <a:xfrm>
          <a:off x="0" y="0"/>
          <a:ext cx="0" cy="0"/>
          <a:chOff x="0" y="0"/>
          <a:chExt cx="0" cy="0"/>
        </a:xfrm>
      </p:grpSpPr>
      <p:sp>
        <p:nvSpPr>
          <p:cNvPr id="387" name="Google Shape;387;g3fa4515a950_2_70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88" name="Google Shape;388;g3fa4515a950_2_70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5" name="Shape 395"/>
        <p:cNvGrpSpPr/>
        <p:nvPr/>
      </p:nvGrpSpPr>
      <p:grpSpPr>
        <a:xfrm>
          <a:off x="0" y="0"/>
          <a:ext cx="0" cy="0"/>
          <a:chOff x="0" y="0"/>
          <a:chExt cx="0" cy="0"/>
        </a:xfrm>
      </p:grpSpPr>
      <p:sp>
        <p:nvSpPr>
          <p:cNvPr id="396" name="Google Shape;396;g3fa4515a950_2_7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97" name="Google Shape;397;g3fa4515a950_2_7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3" name="Shape 403"/>
        <p:cNvGrpSpPr/>
        <p:nvPr/>
      </p:nvGrpSpPr>
      <p:grpSpPr>
        <a:xfrm>
          <a:off x="0" y="0"/>
          <a:ext cx="0" cy="0"/>
          <a:chOff x="0" y="0"/>
          <a:chExt cx="0" cy="0"/>
        </a:xfrm>
      </p:grpSpPr>
      <p:sp>
        <p:nvSpPr>
          <p:cNvPr id="404" name="Google Shape;404;g3fa4515a950_2_72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05" name="Google Shape;405;g3fa4515a950_2_7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1" name="Shape 411"/>
        <p:cNvGrpSpPr/>
        <p:nvPr/>
      </p:nvGrpSpPr>
      <p:grpSpPr>
        <a:xfrm>
          <a:off x="0" y="0"/>
          <a:ext cx="0" cy="0"/>
          <a:chOff x="0" y="0"/>
          <a:chExt cx="0" cy="0"/>
        </a:xfrm>
      </p:grpSpPr>
      <p:sp>
        <p:nvSpPr>
          <p:cNvPr id="412" name="Google Shape;412;g3fa4515a950_2_785: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13" name="Google Shape;413;g3fa4515a950_2_78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9" name="Shape 419"/>
        <p:cNvGrpSpPr/>
        <p:nvPr/>
      </p:nvGrpSpPr>
      <p:grpSpPr>
        <a:xfrm>
          <a:off x="0" y="0"/>
          <a:ext cx="0" cy="0"/>
          <a:chOff x="0" y="0"/>
          <a:chExt cx="0" cy="0"/>
        </a:xfrm>
      </p:grpSpPr>
      <p:sp>
        <p:nvSpPr>
          <p:cNvPr id="420" name="Google Shape;420;g3fa4515a950_2_792:notes"/>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21" name="Google Shape;421;g3fa4515a950_2_79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9" name="Shape 429"/>
        <p:cNvGrpSpPr/>
        <p:nvPr/>
      </p:nvGrpSpPr>
      <p:grpSpPr>
        <a:xfrm>
          <a:off x="0" y="0"/>
          <a:ext cx="0" cy="0"/>
          <a:chOff x="0" y="0"/>
          <a:chExt cx="0" cy="0"/>
        </a:xfrm>
      </p:grpSpPr>
      <p:sp>
        <p:nvSpPr>
          <p:cNvPr id="430" name="Google Shape;430;g3fa4515a950_2_808:notes"/>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31" name="Google Shape;431;g3fa4515a950_2_80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9" name="Shape 439"/>
        <p:cNvGrpSpPr/>
        <p:nvPr/>
      </p:nvGrpSpPr>
      <p:grpSpPr>
        <a:xfrm>
          <a:off x="0" y="0"/>
          <a:ext cx="0" cy="0"/>
          <a:chOff x="0" y="0"/>
          <a:chExt cx="0" cy="0"/>
        </a:xfrm>
      </p:grpSpPr>
      <p:sp>
        <p:nvSpPr>
          <p:cNvPr id="440" name="Google Shape;440;p18: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41" name="Google Shape;441;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7" name="Shape 447"/>
        <p:cNvGrpSpPr/>
        <p:nvPr/>
      </p:nvGrpSpPr>
      <p:grpSpPr>
        <a:xfrm>
          <a:off x="0" y="0"/>
          <a:ext cx="0" cy="0"/>
          <a:chOff x="0" y="0"/>
          <a:chExt cx="0" cy="0"/>
        </a:xfrm>
      </p:grpSpPr>
      <p:sp>
        <p:nvSpPr>
          <p:cNvPr id="448" name="Google Shape;448;p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49" name="Google Shape;449;p2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2" name="Shape 462"/>
        <p:cNvGrpSpPr/>
        <p:nvPr/>
      </p:nvGrpSpPr>
      <p:grpSpPr>
        <a:xfrm>
          <a:off x="0" y="0"/>
          <a:ext cx="0" cy="0"/>
          <a:chOff x="0" y="0"/>
          <a:chExt cx="0" cy="0"/>
        </a:xfrm>
      </p:grpSpPr>
      <p:sp>
        <p:nvSpPr>
          <p:cNvPr id="463" name="Google Shape;463;p21:notes"/>
          <p:cNvSpPr/>
          <p:nvPr>
            <p:ph idx="2" type="sldImg"/>
          </p:nvPr>
        </p:nvSpPr>
        <p:spPr>
          <a:xfrm>
            <a:off x="381421"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64" name="Google Shape;464;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3" name="Shape 483"/>
        <p:cNvGrpSpPr/>
        <p:nvPr/>
      </p:nvGrpSpPr>
      <p:grpSpPr>
        <a:xfrm>
          <a:off x="0" y="0"/>
          <a:ext cx="0" cy="0"/>
          <a:chOff x="0" y="0"/>
          <a:chExt cx="0" cy="0"/>
        </a:xfrm>
      </p:grpSpPr>
      <p:sp>
        <p:nvSpPr>
          <p:cNvPr id="484" name="Google Shape;484;p22:notes"/>
          <p:cNvSpPr/>
          <p:nvPr>
            <p:ph idx="2" type="sldImg"/>
          </p:nvPr>
        </p:nvSpPr>
        <p:spPr>
          <a:xfrm>
            <a:off x="381421"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85" name="Google Shape;485;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4" name="Shape 504"/>
        <p:cNvGrpSpPr/>
        <p:nvPr/>
      </p:nvGrpSpPr>
      <p:grpSpPr>
        <a:xfrm>
          <a:off x="0" y="0"/>
          <a:ext cx="0" cy="0"/>
          <a:chOff x="0" y="0"/>
          <a:chExt cx="0" cy="0"/>
        </a:xfrm>
      </p:grpSpPr>
      <p:sp>
        <p:nvSpPr>
          <p:cNvPr id="505" name="Google Shape;505;p23:notes"/>
          <p:cNvSpPr/>
          <p:nvPr>
            <p:ph idx="2" type="sldImg"/>
          </p:nvPr>
        </p:nvSpPr>
        <p:spPr>
          <a:xfrm>
            <a:off x="381421"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06" name="Google Shape;506;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5" name="Shape 525"/>
        <p:cNvGrpSpPr/>
        <p:nvPr/>
      </p:nvGrpSpPr>
      <p:grpSpPr>
        <a:xfrm>
          <a:off x="0" y="0"/>
          <a:ext cx="0" cy="0"/>
          <a:chOff x="0" y="0"/>
          <a:chExt cx="0" cy="0"/>
        </a:xfrm>
      </p:grpSpPr>
      <p:sp>
        <p:nvSpPr>
          <p:cNvPr id="526" name="Google Shape;526;p24:notes"/>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7" name="Google Shape;527;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8"/>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28"/>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8"/>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title">
  <p:cSld name="TITLE_1">
    <p:spTree>
      <p:nvGrpSpPr>
        <p:cNvPr id="13" name="Shape 13"/>
        <p:cNvGrpSpPr/>
        <p:nvPr/>
      </p:nvGrpSpPr>
      <p:grpSpPr>
        <a:xfrm>
          <a:off x="0" y="0"/>
          <a:ext cx="0" cy="0"/>
          <a:chOff x="0" y="0"/>
          <a:chExt cx="0" cy="0"/>
        </a:xfrm>
      </p:grpSpPr>
      <p:sp>
        <p:nvSpPr>
          <p:cNvPr id="14" name="Google Shape;14;p31"/>
          <p:cNvSpPr/>
          <p:nvPr/>
        </p:nvSpPr>
        <p:spPr>
          <a:xfrm>
            <a:off x="0" y="0"/>
            <a:ext cx="9144000" cy="39930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 name="Google Shape;15;p31"/>
          <p:cNvSpPr txBox="1"/>
          <p:nvPr>
            <p:ph type="ctrTitle"/>
          </p:nvPr>
        </p:nvSpPr>
        <p:spPr>
          <a:xfrm>
            <a:off x="685800" y="1583342"/>
            <a:ext cx="7772400" cy="11598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Clr>
                <a:schemeClr val="lt1"/>
              </a:buClr>
              <a:buSzPts val="4800"/>
              <a:buNone/>
              <a:defRPr sz="4800">
                <a:solidFill>
                  <a:schemeClr val="lt1"/>
                </a:solidFill>
              </a:defRPr>
            </a:lvl1pPr>
            <a:lvl2pPr lvl="1" algn="ctr">
              <a:lnSpc>
                <a:spcPct val="100000"/>
              </a:lnSpc>
              <a:spcBef>
                <a:spcPts val="0"/>
              </a:spcBef>
              <a:spcAft>
                <a:spcPts val="0"/>
              </a:spcAft>
              <a:buClr>
                <a:schemeClr val="lt1"/>
              </a:buClr>
              <a:buSzPts val="4800"/>
              <a:buNone/>
              <a:defRPr sz="4800">
                <a:solidFill>
                  <a:schemeClr val="lt1"/>
                </a:solidFill>
              </a:defRPr>
            </a:lvl2pPr>
            <a:lvl3pPr lvl="2" algn="ctr">
              <a:lnSpc>
                <a:spcPct val="100000"/>
              </a:lnSpc>
              <a:spcBef>
                <a:spcPts val="0"/>
              </a:spcBef>
              <a:spcAft>
                <a:spcPts val="0"/>
              </a:spcAft>
              <a:buClr>
                <a:schemeClr val="lt1"/>
              </a:buClr>
              <a:buSzPts val="4800"/>
              <a:buNone/>
              <a:defRPr sz="4800">
                <a:solidFill>
                  <a:schemeClr val="lt1"/>
                </a:solidFill>
              </a:defRPr>
            </a:lvl3pPr>
            <a:lvl4pPr lvl="3" algn="ctr">
              <a:lnSpc>
                <a:spcPct val="100000"/>
              </a:lnSpc>
              <a:spcBef>
                <a:spcPts val="0"/>
              </a:spcBef>
              <a:spcAft>
                <a:spcPts val="0"/>
              </a:spcAft>
              <a:buClr>
                <a:schemeClr val="lt1"/>
              </a:buClr>
              <a:buSzPts val="4800"/>
              <a:buNone/>
              <a:defRPr sz="4800">
                <a:solidFill>
                  <a:schemeClr val="lt1"/>
                </a:solidFill>
              </a:defRPr>
            </a:lvl4pPr>
            <a:lvl5pPr lvl="4" algn="ctr">
              <a:lnSpc>
                <a:spcPct val="100000"/>
              </a:lnSpc>
              <a:spcBef>
                <a:spcPts val="0"/>
              </a:spcBef>
              <a:spcAft>
                <a:spcPts val="0"/>
              </a:spcAft>
              <a:buClr>
                <a:schemeClr val="lt1"/>
              </a:buClr>
              <a:buSzPts val="4800"/>
              <a:buNone/>
              <a:defRPr sz="4800">
                <a:solidFill>
                  <a:schemeClr val="lt1"/>
                </a:solidFill>
              </a:defRPr>
            </a:lvl5pPr>
            <a:lvl6pPr lvl="5" algn="ctr">
              <a:lnSpc>
                <a:spcPct val="100000"/>
              </a:lnSpc>
              <a:spcBef>
                <a:spcPts val="0"/>
              </a:spcBef>
              <a:spcAft>
                <a:spcPts val="0"/>
              </a:spcAft>
              <a:buClr>
                <a:schemeClr val="lt1"/>
              </a:buClr>
              <a:buSzPts val="4800"/>
              <a:buNone/>
              <a:defRPr sz="4800">
                <a:solidFill>
                  <a:schemeClr val="lt1"/>
                </a:solidFill>
              </a:defRPr>
            </a:lvl6pPr>
            <a:lvl7pPr lvl="6" algn="ctr">
              <a:lnSpc>
                <a:spcPct val="100000"/>
              </a:lnSpc>
              <a:spcBef>
                <a:spcPts val="0"/>
              </a:spcBef>
              <a:spcAft>
                <a:spcPts val="0"/>
              </a:spcAft>
              <a:buClr>
                <a:schemeClr val="lt1"/>
              </a:buClr>
              <a:buSzPts val="4800"/>
              <a:buNone/>
              <a:defRPr sz="4800">
                <a:solidFill>
                  <a:schemeClr val="lt1"/>
                </a:solidFill>
              </a:defRPr>
            </a:lvl7pPr>
            <a:lvl8pPr lvl="7" algn="ctr">
              <a:lnSpc>
                <a:spcPct val="100000"/>
              </a:lnSpc>
              <a:spcBef>
                <a:spcPts val="0"/>
              </a:spcBef>
              <a:spcAft>
                <a:spcPts val="0"/>
              </a:spcAft>
              <a:buClr>
                <a:schemeClr val="lt1"/>
              </a:buClr>
              <a:buSzPts val="4800"/>
              <a:buNone/>
              <a:defRPr sz="4800">
                <a:solidFill>
                  <a:schemeClr val="lt1"/>
                </a:solidFill>
              </a:defRPr>
            </a:lvl8pPr>
            <a:lvl9pPr lvl="8" algn="ctr">
              <a:lnSpc>
                <a:spcPct val="100000"/>
              </a:lnSpc>
              <a:spcBef>
                <a:spcPts val="0"/>
              </a:spcBef>
              <a:spcAft>
                <a:spcPts val="0"/>
              </a:spcAft>
              <a:buClr>
                <a:schemeClr val="lt1"/>
              </a:buClr>
              <a:buSzPts val="4800"/>
              <a:buNone/>
              <a:defRPr sz="4800">
                <a:solidFill>
                  <a:schemeClr val="lt1"/>
                </a:solidFill>
              </a:defRPr>
            </a:lvl9pPr>
          </a:lstStyle>
          <a:p/>
        </p:txBody>
      </p:sp>
      <p:sp>
        <p:nvSpPr>
          <p:cNvPr id="16" name="Google Shape;16;p31"/>
          <p:cNvSpPr txBox="1"/>
          <p:nvPr>
            <p:ph idx="1" type="subTitle"/>
          </p:nvPr>
        </p:nvSpPr>
        <p:spPr>
          <a:xfrm>
            <a:off x="685800" y="2840053"/>
            <a:ext cx="7772400" cy="7848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lt1"/>
              </a:buClr>
              <a:buSzPts val="2400"/>
              <a:buNone/>
              <a:defRPr b="1" sz="2400">
                <a:solidFill>
                  <a:schemeClr val="lt1"/>
                </a:solidFill>
              </a:defRPr>
            </a:lvl1pPr>
            <a:lvl2pPr lvl="1" algn="ctr">
              <a:lnSpc>
                <a:spcPct val="100000"/>
              </a:lnSpc>
              <a:spcBef>
                <a:spcPts val="0"/>
              </a:spcBef>
              <a:spcAft>
                <a:spcPts val="0"/>
              </a:spcAft>
              <a:buClr>
                <a:schemeClr val="lt1"/>
              </a:buClr>
              <a:buSzPts val="2400"/>
              <a:buNone/>
              <a:defRPr b="1">
                <a:solidFill>
                  <a:schemeClr val="lt1"/>
                </a:solidFill>
              </a:defRPr>
            </a:lvl2pPr>
            <a:lvl3pPr lvl="2" algn="ctr">
              <a:lnSpc>
                <a:spcPct val="100000"/>
              </a:lnSpc>
              <a:spcBef>
                <a:spcPts val="0"/>
              </a:spcBef>
              <a:spcAft>
                <a:spcPts val="0"/>
              </a:spcAft>
              <a:buClr>
                <a:schemeClr val="lt1"/>
              </a:buClr>
              <a:buSzPts val="2400"/>
              <a:buNone/>
              <a:defRPr b="1">
                <a:solidFill>
                  <a:schemeClr val="lt1"/>
                </a:solidFill>
              </a:defRPr>
            </a:lvl3pPr>
            <a:lvl4pPr lvl="3" algn="ctr">
              <a:lnSpc>
                <a:spcPct val="100000"/>
              </a:lnSpc>
              <a:spcBef>
                <a:spcPts val="0"/>
              </a:spcBef>
              <a:spcAft>
                <a:spcPts val="0"/>
              </a:spcAft>
              <a:buClr>
                <a:schemeClr val="lt1"/>
              </a:buClr>
              <a:buSzPts val="2400"/>
              <a:buNone/>
              <a:defRPr b="1" sz="2400">
                <a:solidFill>
                  <a:schemeClr val="lt1"/>
                </a:solidFill>
              </a:defRPr>
            </a:lvl4pPr>
            <a:lvl5pPr lvl="4" algn="ctr">
              <a:lnSpc>
                <a:spcPct val="100000"/>
              </a:lnSpc>
              <a:spcBef>
                <a:spcPts val="0"/>
              </a:spcBef>
              <a:spcAft>
                <a:spcPts val="0"/>
              </a:spcAft>
              <a:buClr>
                <a:schemeClr val="lt1"/>
              </a:buClr>
              <a:buSzPts val="2400"/>
              <a:buNone/>
              <a:defRPr b="1" sz="2400">
                <a:solidFill>
                  <a:schemeClr val="lt1"/>
                </a:solidFill>
              </a:defRPr>
            </a:lvl5pPr>
            <a:lvl6pPr lvl="5" algn="ctr">
              <a:lnSpc>
                <a:spcPct val="100000"/>
              </a:lnSpc>
              <a:spcBef>
                <a:spcPts val="0"/>
              </a:spcBef>
              <a:spcAft>
                <a:spcPts val="0"/>
              </a:spcAft>
              <a:buClr>
                <a:schemeClr val="lt1"/>
              </a:buClr>
              <a:buSzPts val="2400"/>
              <a:buNone/>
              <a:defRPr b="1" sz="2400">
                <a:solidFill>
                  <a:schemeClr val="lt1"/>
                </a:solidFill>
              </a:defRPr>
            </a:lvl6pPr>
            <a:lvl7pPr lvl="6" algn="ctr">
              <a:lnSpc>
                <a:spcPct val="100000"/>
              </a:lnSpc>
              <a:spcBef>
                <a:spcPts val="0"/>
              </a:spcBef>
              <a:spcAft>
                <a:spcPts val="0"/>
              </a:spcAft>
              <a:buClr>
                <a:schemeClr val="lt1"/>
              </a:buClr>
              <a:buSzPts val="2400"/>
              <a:buNone/>
              <a:defRPr b="1" sz="2400">
                <a:solidFill>
                  <a:schemeClr val="lt1"/>
                </a:solidFill>
              </a:defRPr>
            </a:lvl7pPr>
            <a:lvl8pPr lvl="7" algn="ctr">
              <a:lnSpc>
                <a:spcPct val="100000"/>
              </a:lnSpc>
              <a:spcBef>
                <a:spcPts val="0"/>
              </a:spcBef>
              <a:spcAft>
                <a:spcPts val="0"/>
              </a:spcAft>
              <a:buClr>
                <a:schemeClr val="lt1"/>
              </a:buClr>
              <a:buSzPts val="2400"/>
              <a:buNone/>
              <a:defRPr b="1" sz="2400">
                <a:solidFill>
                  <a:schemeClr val="lt1"/>
                </a:solidFill>
              </a:defRPr>
            </a:lvl8pPr>
            <a:lvl9pPr lvl="8" algn="ctr">
              <a:lnSpc>
                <a:spcPct val="100000"/>
              </a:lnSpc>
              <a:spcBef>
                <a:spcPts val="0"/>
              </a:spcBef>
              <a:spcAft>
                <a:spcPts val="0"/>
              </a:spcAft>
              <a:buClr>
                <a:schemeClr val="lt1"/>
              </a:buClr>
              <a:buSzPts val="2400"/>
              <a:buNone/>
              <a:defRPr b="1" sz="2400">
                <a:solidFill>
                  <a:schemeClr val="lt1"/>
                </a:solidFill>
              </a:defRPr>
            </a:lvl9pPr>
          </a:lstStyle>
          <a:p/>
        </p:txBody>
      </p:sp>
      <p:sp>
        <p:nvSpPr>
          <p:cNvPr id="17" name="Google Shape;17;p31"/>
          <p:cNvSpPr/>
          <p:nvPr/>
        </p:nvSpPr>
        <p:spPr>
          <a:xfrm>
            <a:off x="3047704" y="3992850"/>
            <a:ext cx="3047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 name="Google Shape;18;p31"/>
          <p:cNvSpPr/>
          <p:nvPr/>
        </p:nvSpPr>
        <p:spPr>
          <a:xfrm>
            <a:off x="6096271" y="3992850"/>
            <a:ext cx="3047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 name="Google Shape;19;p31"/>
          <p:cNvSpPr/>
          <p:nvPr/>
        </p:nvSpPr>
        <p:spPr>
          <a:xfrm>
            <a:off x="1" y="3992850"/>
            <a:ext cx="3047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 name="Google Shape;20;p31"/>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lvl1pPr indent="0" lvl="0"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ct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1" name="Shape 21"/>
        <p:cNvGrpSpPr/>
        <p:nvPr/>
      </p:nvGrpSpPr>
      <p:grpSpPr>
        <a:xfrm>
          <a:off x="0" y="0"/>
          <a:ext cx="0" cy="0"/>
          <a:chOff x="0" y="0"/>
          <a:chExt cx="0" cy="0"/>
        </a:xfrm>
      </p:grpSpPr>
      <p:sp>
        <p:nvSpPr>
          <p:cNvPr id="22" name="Google Shape;22;p34"/>
          <p:cNvSpPr txBox="1"/>
          <p:nvPr>
            <p:ph type="title"/>
          </p:nvPr>
        </p:nvSpPr>
        <p:spPr>
          <a:xfrm>
            <a:off x="311700" y="2150850"/>
            <a:ext cx="8520300" cy="8418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23" name="Google Shape;23;p34"/>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4" name="Shape 24"/>
        <p:cNvGrpSpPr/>
        <p:nvPr/>
      </p:nvGrpSpPr>
      <p:grpSpPr>
        <a:xfrm>
          <a:off x="0" y="0"/>
          <a:ext cx="0" cy="0"/>
          <a:chOff x="0" y="0"/>
          <a:chExt cx="0" cy="0"/>
        </a:xfrm>
      </p:grpSpPr>
      <p:sp>
        <p:nvSpPr>
          <p:cNvPr id="25" name="Google Shape;25;p35"/>
          <p:cNvSpPr txBox="1"/>
          <p:nvPr>
            <p:ph type="title"/>
          </p:nvPr>
        </p:nvSpPr>
        <p:spPr>
          <a:xfrm>
            <a:off x="311700" y="445025"/>
            <a:ext cx="85203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6" name="Google Shape;26;p35"/>
          <p:cNvSpPr txBox="1"/>
          <p:nvPr>
            <p:ph idx="1" type="body"/>
          </p:nvPr>
        </p:nvSpPr>
        <p:spPr>
          <a:xfrm>
            <a:off x="311700" y="1152475"/>
            <a:ext cx="8520300" cy="34164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27" name="Google Shape;27;p35"/>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8" name="Shape 28"/>
        <p:cNvGrpSpPr/>
        <p:nvPr/>
      </p:nvGrpSpPr>
      <p:grpSpPr>
        <a:xfrm>
          <a:off x="0" y="0"/>
          <a:ext cx="0" cy="0"/>
          <a:chOff x="0" y="0"/>
          <a:chExt cx="0" cy="0"/>
        </a:xfrm>
      </p:grpSpPr>
      <p:sp>
        <p:nvSpPr>
          <p:cNvPr id="29" name="Google Shape;29;p36"/>
          <p:cNvSpPr txBox="1"/>
          <p:nvPr>
            <p:ph type="title"/>
          </p:nvPr>
        </p:nvSpPr>
        <p:spPr>
          <a:xfrm>
            <a:off x="311700" y="445025"/>
            <a:ext cx="85203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0" name="Google Shape;30;p36"/>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1" name="Google Shape;31;p36"/>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2" name="Google Shape;32;p36"/>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3" name="Shape 33"/>
        <p:cNvGrpSpPr/>
        <p:nvPr/>
      </p:nvGrpSpPr>
      <p:grpSpPr>
        <a:xfrm>
          <a:off x="0" y="0"/>
          <a:ext cx="0" cy="0"/>
          <a:chOff x="0" y="0"/>
          <a:chExt cx="0" cy="0"/>
        </a:xfrm>
      </p:grpSpPr>
      <p:sp>
        <p:nvSpPr>
          <p:cNvPr id="34" name="Google Shape;34;p37"/>
          <p:cNvSpPr txBox="1"/>
          <p:nvPr>
            <p:ph type="title"/>
          </p:nvPr>
        </p:nvSpPr>
        <p:spPr>
          <a:xfrm>
            <a:off x="311700" y="445025"/>
            <a:ext cx="85203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5" name="Google Shape;35;p37"/>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6" name="Shape 36"/>
        <p:cNvGrpSpPr/>
        <p:nvPr/>
      </p:nvGrpSpPr>
      <p:grpSpPr>
        <a:xfrm>
          <a:off x="0" y="0"/>
          <a:ext cx="0" cy="0"/>
          <a:chOff x="0" y="0"/>
          <a:chExt cx="0" cy="0"/>
        </a:xfrm>
      </p:grpSpPr>
      <p:sp>
        <p:nvSpPr>
          <p:cNvPr id="37" name="Google Shape;37;p38"/>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8" name="Google Shape;38;p38"/>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9" name="Google Shape;39;p38"/>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40" name="Shape 40"/>
        <p:cNvGrpSpPr/>
        <p:nvPr/>
      </p:nvGrpSpPr>
      <p:grpSpPr>
        <a:xfrm>
          <a:off x="0" y="0"/>
          <a:ext cx="0" cy="0"/>
          <a:chOff x="0" y="0"/>
          <a:chExt cx="0" cy="0"/>
        </a:xfrm>
      </p:grpSpPr>
      <p:sp>
        <p:nvSpPr>
          <p:cNvPr id="41" name="Google Shape;41;p39"/>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42" name="Google Shape;42;p39"/>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3" name="Shape 43"/>
        <p:cNvGrpSpPr/>
        <p:nvPr/>
      </p:nvGrpSpPr>
      <p:grpSpPr>
        <a:xfrm>
          <a:off x="0" y="0"/>
          <a:ext cx="0" cy="0"/>
          <a:chOff x="0" y="0"/>
          <a:chExt cx="0" cy="0"/>
        </a:xfrm>
      </p:grpSpPr>
      <p:sp>
        <p:nvSpPr>
          <p:cNvPr id="44" name="Google Shape;44;p40"/>
          <p:cNvSpPr/>
          <p:nvPr/>
        </p:nvSpPr>
        <p:spPr>
          <a:xfrm>
            <a:off x="4572000" y="-125"/>
            <a:ext cx="45723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 name="Google Shape;45;p40"/>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46" name="Google Shape;46;p40"/>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7" name="Google Shape;47;p40"/>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48" name="Google Shape;48;p40"/>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9" name="Shape 49"/>
        <p:cNvGrpSpPr/>
        <p:nvPr/>
      </p:nvGrpSpPr>
      <p:grpSpPr>
        <a:xfrm>
          <a:off x="0" y="0"/>
          <a:ext cx="0" cy="0"/>
          <a:chOff x="0" y="0"/>
          <a:chExt cx="0" cy="0"/>
        </a:xfrm>
      </p:grpSpPr>
      <p:sp>
        <p:nvSpPr>
          <p:cNvPr id="50" name="Google Shape;50;p41"/>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lvl1pPr>
          </a:lstStyle>
          <a:p/>
        </p:txBody>
      </p:sp>
      <p:sp>
        <p:nvSpPr>
          <p:cNvPr id="51" name="Google Shape;51;p41"/>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52" name="Shape 52"/>
        <p:cNvGrpSpPr/>
        <p:nvPr/>
      </p:nvGrpSpPr>
      <p:grpSpPr>
        <a:xfrm>
          <a:off x="0" y="0"/>
          <a:ext cx="0" cy="0"/>
          <a:chOff x="0" y="0"/>
          <a:chExt cx="0" cy="0"/>
        </a:xfrm>
      </p:grpSpPr>
      <p:sp>
        <p:nvSpPr>
          <p:cNvPr id="53" name="Google Shape;53;p42"/>
          <p:cNvSpPr txBox="1"/>
          <p:nvPr>
            <p:ph hasCustomPrompt="1" type="title"/>
          </p:nvPr>
        </p:nvSpPr>
        <p:spPr>
          <a:xfrm>
            <a:off x="311700" y="1106125"/>
            <a:ext cx="8520300" cy="19635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54" name="Google Shape;54;p42"/>
          <p:cNvSpPr txBox="1"/>
          <p:nvPr>
            <p:ph idx="1" type="body"/>
          </p:nvPr>
        </p:nvSpPr>
        <p:spPr>
          <a:xfrm>
            <a:off x="311700" y="3152225"/>
            <a:ext cx="8520300" cy="13008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55" name="Google Shape;55;p42"/>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6" name="Shape 56"/>
        <p:cNvGrpSpPr/>
        <p:nvPr/>
      </p:nvGrpSpPr>
      <p:grpSpPr>
        <a:xfrm>
          <a:off x="0" y="0"/>
          <a:ext cx="0" cy="0"/>
          <a:chOff x="0" y="0"/>
          <a:chExt cx="0" cy="0"/>
        </a:xfrm>
      </p:grpSpPr>
      <p:sp>
        <p:nvSpPr>
          <p:cNvPr id="57" name="Google Shape;57;p43"/>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2">
  <p:cSld name="TITLE_4">
    <p:spTree>
      <p:nvGrpSpPr>
        <p:cNvPr id="58" name="Shape 58"/>
        <p:cNvGrpSpPr/>
        <p:nvPr/>
      </p:nvGrpSpPr>
      <p:grpSpPr>
        <a:xfrm>
          <a:off x="0" y="0"/>
          <a:ext cx="0" cy="0"/>
          <a:chOff x="0" y="0"/>
          <a:chExt cx="0" cy="0"/>
        </a:xfrm>
      </p:grpSpPr>
      <p:sp>
        <p:nvSpPr>
          <p:cNvPr id="59" name="Google Shape;59;g3fa4515a950_2_100"/>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60" name="Google Shape;60;g3fa4515a950_2_100"/>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61" name="Google Shape;61;g3fa4515a950_2_100"/>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
  <p:cSld name="TITLE_2">
    <p:spTree>
      <p:nvGrpSpPr>
        <p:cNvPr id="62" name="Shape 62"/>
        <p:cNvGrpSpPr/>
        <p:nvPr/>
      </p:nvGrpSpPr>
      <p:grpSpPr>
        <a:xfrm>
          <a:off x="0" y="0"/>
          <a:ext cx="0" cy="0"/>
          <a:chOff x="0" y="0"/>
          <a:chExt cx="0" cy="0"/>
        </a:xfrm>
      </p:grpSpPr>
      <p:sp>
        <p:nvSpPr>
          <p:cNvPr id="63" name="Google Shape;63;g3fa4515a950_2_208"/>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64" name="Google Shape;64;g3fa4515a950_2_208"/>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65" name="Google Shape;65;g3fa4515a950_2_208"/>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 1">
  <p:cSld name="TITLE_3">
    <p:spTree>
      <p:nvGrpSpPr>
        <p:cNvPr id="66" name="Shape 66"/>
        <p:cNvGrpSpPr/>
        <p:nvPr/>
      </p:nvGrpSpPr>
      <p:grpSpPr>
        <a:xfrm>
          <a:off x="0" y="0"/>
          <a:ext cx="0" cy="0"/>
          <a:chOff x="0" y="0"/>
          <a:chExt cx="0" cy="0"/>
        </a:xfrm>
      </p:grpSpPr>
      <p:sp>
        <p:nvSpPr>
          <p:cNvPr id="67" name="Google Shape;67;g3fa4515a950_2_332"/>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68" name="Google Shape;68;g3fa4515a950_2_332"/>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69" name="Google Shape;69;g3fa4515a950_2_332"/>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3">
  <p:cSld name="TITLE_5">
    <p:spTree>
      <p:nvGrpSpPr>
        <p:cNvPr id="70" name="Shape 70"/>
        <p:cNvGrpSpPr/>
        <p:nvPr/>
      </p:nvGrpSpPr>
      <p:grpSpPr>
        <a:xfrm>
          <a:off x="0" y="0"/>
          <a:ext cx="0" cy="0"/>
          <a:chOff x="0" y="0"/>
          <a:chExt cx="0" cy="0"/>
        </a:xfrm>
      </p:grpSpPr>
      <p:sp>
        <p:nvSpPr>
          <p:cNvPr id="71" name="Google Shape;71;g3fa4515a950_2_336"/>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72" name="Google Shape;72;g3fa4515a950_2_336"/>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73" name="Google Shape;73;g3fa4515a950_2_336"/>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78" name="Shape 78"/>
        <p:cNvGrpSpPr/>
        <p:nvPr/>
      </p:nvGrpSpPr>
      <p:grpSpPr>
        <a:xfrm>
          <a:off x="0" y="0"/>
          <a:ext cx="0" cy="0"/>
          <a:chOff x="0" y="0"/>
          <a:chExt cx="0" cy="0"/>
        </a:xfrm>
      </p:grpSpPr>
      <p:sp>
        <p:nvSpPr>
          <p:cNvPr id="79" name="Google Shape;79;p33"/>
          <p:cNvSpPr txBox="1"/>
          <p:nvPr>
            <p:ph type="ctrTitle"/>
          </p:nvPr>
        </p:nvSpPr>
        <p:spPr>
          <a:xfrm>
            <a:off x="311708" y="744575"/>
            <a:ext cx="8520900" cy="2052600"/>
          </a:xfrm>
          <a:prstGeom prst="rect">
            <a:avLst/>
          </a:prstGeom>
          <a:noFill/>
          <a:ln>
            <a:noFill/>
          </a:ln>
        </p:spPr>
        <p:txBody>
          <a:bodyPr anchorCtr="0" anchor="b" bIns="389300" lIns="389300" spcFirstLastPara="1" rIns="389300" wrap="square" tIns="389300">
            <a:normAutofit/>
          </a:bodyPr>
          <a:lstStyle>
            <a:lvl1pPr lvl="0" algn="ctr">
              <a:lnSpc>
                <a:spcPct val="100000"/>
              </a:lnSpc>
              <a:spcBef>
                <a:spcPts val="0"/>
              </a:spcBef>
              <a:spcAft>
                <a:spcPts val="0"/>
              </a:spcAft>
              <a:buSzPts val="22100"/>
              <a:buNone/>
              <a:defRPr sz="22100"/>
            </a:lvl1pPr>
            <a:lvl2pPr lvl="1" algn="ctr">
              <a:lnSpc>
                <a:spcPct val="100000"/>
              </a:lnSpc>
              <a:spcBef>
                <a:spcPts val="0"/>
              </a:spcBef>
              <a:spcAft>
                <a:spcPts val="0"/>
              </a:spcAft>
              <a:buSzPts val="22100"/>
              <a:buNone/>
              <a:defRPr sz="22100"/>
            </a:lvl2pPr>
            <a:lvl3pPr lvl="2" algn="ctr">
              <a:lnSpc>
                <a:spcPct val="100000"/>
              </a:lnSpc>
              <a:spcBef>
                <a:spcPts val="0"/>
              </a:spcBef>
              <a:spcAft>
                <a:spcPts val="0"/>
              </a:spcAft>
              <a:buSzPts val="22100"/>
              <a:buNone/>
              <a:defRPr sz="22100"/>
            </a:lvl3pPr>
            <a:lvl4pPr lvl="3" algn="ctr">
              <a:lnSpc>
                <a:spcPct val="100000"/>
              </a:lnSpc>
              <a:spcBef>
                <a:spcPts val="0"/>
              </a:spcBef>
              <a:spcAft>
                <a:spcPts val="0"/>
              </a:spcAft>
              <a:buSzPts val="22100"/>
              <a:buNone/>
              <a:defRPr sz="22100"/>
            </a:lvl4pPr>
            <a:lvl5pPr lvl="4" algn="ctr">
              <a:lnSpc>
                <a:spcPct val="100000"/>
              </a:lnSpc>
              <a:spcBef>
                <a:spcPts val="0"/>
              </a:spcBef>
              <a:spcAft>
                <a:spcPts val="0"/>
              </a:spcAft>
              <a:buSzPts val="22100"/>
              <a:buNone/>
              <a:defRPr sz="22100"/>
            </a:lvl5pPr>
            <a:lvl6pPr lvl="5" algn="ctr">
              <a:lnSpc>
                <a:spcPct val="100000"/>
              </a:lnSpc>
              <a:spcBef>
                <a:spcPts val="0"/>
              </a:spcBef>
              <a:spcAft>
                <a:spcPts val="0"/>
              </a:spcAft>
              <a:buSzPts val="22100"/>
              <a:buNone/>
              <a:defRPr sz="22100"/>
            </a:lvl6pPr>
            <a:lvl7pPr lvl="6" algn="ctr">
              <a:lnSpc>
                <a:spcPct val="100000"/>
              </a:lnSpc>
              <a:spcBef>
                <a:spcPts val="0"/>
              </a:spcBef>
              <a:spcAft>
                <a:spcPts val="0"/>
              </a:spcAft>
              <a:buSzPts val="22100"/>
              <a:buNone/>
              <a:defRPr sz="22100"/>
            </a:lvl7pPr>
            <a:lvl8pPr lvl="7" algn="ctr">
              <a:lnSpc>
                <a:spcPct val="100000"/>
              </a:lnSpc>
              <a:spcBef>
                <a:spcPts val="0"/>
              </a:spcBef>
              <a:spcAft>
                <a:spcPts val="0"/>
              </a:spcAft>
              <a:buSzPts val="22100"/>
              <a:buNone/>
              <a:defRPr sz="22100"/>
            </a:lvl8pPr>
            <a:lvl9pPr lvl="8" algn="ctr">
              <a:lnSpc>
                <a:spcPct val="100000"/>
              </a:lnSpc>
              <a:spcBef>
                <a:spcPts val="0"/>
              </a:spcBef>
              <a:spcAft>
                <a:spcPts val="0"/>
              </a:spcAft>
              <a:buSzPts val="22100"/>
              <a:buNone/>
              <a:defRPr sz="22100"/>
            </a:lvl9pPr>
          </a:lstStyle>
          <a:p/>
        </p:txBody>
      </p:sp>
      <p:sp>
        <p:nvSpPr>
          <p:cNvPr id="80" name="Google Shape;80;p33"/>
          <p:cNvSpPr txBox="1"/>
          <p:nvPr>
            <p:ph idx="1" type="subTitle"/>
          </p:nvPr>
        </p:nvSpPr>
        <p:spPr>
          <a:xfrm>
            <a:off x="311700" y="2834125"/>
            <a:ext cx="8520900" cy="792900"/>
          </a:xfrm>
          <a:prstGeom prst="rect">
            <a:avLst/>
          </a:prstGeom>
          <a:noFill/>
          <a:ln>
            <a:noFill/>
          </a:ln>
        </p:spPr>
        <p:txBody>
          <a:bodyPr anchorCtr="0" anchor="t" bIns="389300" lIns="389300" spcFirstLastPara="1" rIns="389300" wrap="square" tIns="389300">
            <a:normAutofit/>
          </a:bodyPr>
          <a:lstStyle>
            <a:lvl1pPr lvl="0" algn="ctr">
              <a:lnSpc>
                <a:spcPct val="100000"/>
              </a:lnSpc>
              <a:spcBef>
                <a:spcPts val="0"/>
              </a:spcBef>
              <a:spcAft>
                <a:spcPts val="0"/>
              </a:spcAft>
              <a:buSzPts val="11900"/>
              <a:buNone/>
              <a:defRPr sz="11900"/>
            </a:lvl1pPr>
            <a:lvl2pPr lvl="1" algn="ctr">
              <a:lnSpc>
                <a:spcPct val="100000"/>
              </a:lnSpc>
              <a:spcBef>
                <a:spcPts val="0"/>
              </a:spcBef>
              <a:spcAft>
                <a:spcPts val="0"/>
              </a:spcAft>
              <a:buSzPts val="11900"/>
              <a:buNone/>
              <a:defRPr sz="11900"/>
            </a:lvl2pPr>
            <a:lvl3pPr lvl="2" algn="ctr">
              <a:lnSpc>
                <a:spcPct val="100000"/>
              </a:lnSpc>
              <a:spcBef>
                <a:spcPts val="0"/>
              </a:spcBef>
              <a:spcAft>
                <a:spcPts val="0"/>
              </a:spcAft>
              <a:buSzPts val="11900"/>
              <a:buNone/>
              <a:defRPr sz="11900"/>
            </a:lvl3pPr>
            <a:lvl4pPr lvl="3" algn="ctr">
              <a:lnSpc>
                <a:spcPct val="100000"/>
              </a:lnSpc>
              <a:spcBef>
                <a:spcPts val="0"/>
              </a:spcBef>
              <a:spcAft>
                <a:spcPts val="0"/>
              </a:spcAft>
              <a:buSzPts val="11900"/>
              <a:buNone/>
              <a:defRPr sz="11900"/>
            </a:lvl4pPr>
            <a:lvl5pPr lvl="4" algn="ctr">
              <a:lnSpc>
                <a:spcPct val="100000"/>
              </a:lnSpc>
              <a:spcBef>
                <a:spcPts val="0"/>
              </a:spcBef>
              <a:spcAft>
                <a:spcPts val="0"/>
              </a:spcAft>
              <a:buSzPts val="11900"/>
              <a:buNone/>
              <a:defRPr sz="11900"/>
            </a:lvl5pPr>
            <a:lvl6pPr lvl="5" algn="ctr">
              <a:lnSpc>
                <a:spcPct val="100000"/>
              </a:lnSpc>
              <a:spcBef>
                <a:spcPts val="0"/>
              </a:spcBef>
              <a:spcAft>
                <a:spcPts val="0"/>
              </a:spcAft>
              <a:buSzPts val="11900"/>
              <a:buNone/>
              <a:defRPr sz="11900"/>
            </a:lvl6pPr>
            <a:lvl7pPr lvl="6" algn="ctr">
              <a:lnSpc>
                <a:spcPct val="100000"/>
              </a:lnSpc>
              <a:spcBef>
                <a:spcPts val="0"/>
              </a:spcBef>
              <a:spcAft>
                <a:spcPts val="0"/>
              </a:spcAft>
              <a:buSzPts val="11900"/>
              <a:buNone/>
              <a:defRPr sz="11900"/>
            </a:lvl7pPr>
            <a:lvl8pPr lvl="7" algn="ctr">
              <a:lnSpc>
                <a:spcPct val="100000"/>
              </a:lnSpc>
              <a:spcBef>
                <a:spcPts val="0"/>
              </a:spcBef>
              <a:spcAft>
                <a:spcPts val="0"/>
              </a:spcAft>
              <a:buSzPts val="11900"/>
              <a:buNone/>
              <a:defRPr sz="11900"/>
            </a:lvl8pPr>
            <a:lvl9pPr lvl="8" algn="ctr">
              <a:lnSpc>
                <a:spcPct val="100000"/>
              </a:lnSpc>
              <a:spcBef>
                <a:spcPts val="0"/>
              </a:spcBef>
              <a:spcAft>
                <a:spcPts val="0"/>
              </a:spcAft>
              <a:buSzPts val="11900"/>
              <a:buNone/>
              <a:defRPr sz="11900"/>
            </a:lvl9pPr>
          </a:lstStyle>
          <a:p/>
        </p:txBody>
      </p:sp>
      <p:sp>
        <p:nvSpPr>
          <p:cNvPr id="81" name="Google Shape;81;p33"/>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82" name="Shape 82"/>
        <p:cNvGrpSpPr/>
        <p:nvPr/>
      </p:nvGrpSpPr>
      <p:grpSpPr>
        <a:xfrm>
          <a:off x="0" y="0"/>
          <a:ext cx="0" cy="0"/>
          <a:chOff x="0" y="0"/>
          <a:chExt cx="0" cy="0"/>
        </a:xfrm>
      </p:grpSpPr>
      <p:sp>
        <p:nvSpPr>
          <p:cNvPr id="83" name="Google Shape;83;p53"/>
          <p:cNvSpPr txBox="1"/>
          <p:nvPr>
            <p:ph type="title"/>
          </p:nvPr>
        </p:nvSpPr>
        <p:spPr>
          <a:xfrm>
            <a:off x="311700" y="2150850"/>
            <a:ext cx="8520900" cy="841800"/>
          </a:xfrm>
          <a:prstGeom prst="rect">
            <a:avLst/>
          </a:prstGeom>
          <a:noFill/>
          <a:ln>
            <a:noFill/>
          </a:ln>
        </p:spPr>
        <p:txBody>
          <a:bodyPr anchorCtr="0" anchor="ctr" bIns="389300" lIns="389300" spcFirstLastPara="1" rIns="389300" wrap="square" tIns="389300">
            <a:normAutofit/>
          </a:bodyPr>
          <a:lstStyle>
            <a:lvl1pPr lvl="0" algn="ctr">
              <a:lnSpc>
                <a:spcPct val="100000"/>
              </a:lnSpc>
              <a:spcBef>
                <a:spcPts val="0"/>
              </a:spcBef>
              <a:spcAft>
                <a:spcPts val="0"/>
              </a:spcAft>
              <a:buSzPts val="15300"/>
              <a:buNone/>
              <a:defRPr sz="15300"/>
            </a:lvl1pPr>
            <a:lvl2pPr lvl="1" algn="ctr">
              <a:lnSpc>
                <a:spcPct val="100000"/>
              </a:lnSpc>
              <a:spcBef>
                <a:spcPts val="0"/>
              </a:spcBef>
              <a:spcAft>
                <a:spcPts val="0"/>
              </a:spcAft>
              <a:buSzPts val="15300"/>
              <a:buNone/>
              <a:defRPr sz="15300"/>
            </a:lvl2pPr>
            <a:lvl3pPr lvl="2" algn="ctr">
              <a:lnSpc>
                <a:spcPct val="100000"/>
              </a:lnSpc>
              <a:spcBef>
                <a:spcPts val="0"/>
              </a:spcBef>
              <a:spcAft>
                <a:spcPts val="0"/>
              </a:spcAft>
              <a:buSzPts val="15300"/>
              <a:buNone/>
              <a:defRPr sz="15300"/>
            </a:lvl3pPr>
            <a:lvl4pPr lvl="3" algn="ctr">
              <a:lnSpc>
                <a:spcPct val="100000"/>
              </a:lnSpc>
              <a:spcBef>
                <a:spcPts val="0"/>
              </a:spcBef>
              <a:spcAft>
                <a:spcPts val="0"/>
              </a:spcAft>
              <a:buSzPts val="15300"/>
              <a:buNone/>
              <a:defRPr sz="15300"/>
            </a:lvl4pPr>
            <a:lvl5pPr lvl="4" algn="ctr">
              <a:lnSpc>
                <a:spcPct val="100000"/>
              </a:lnSpc>
              <a:spcBef>
                <a:spcPts val="0"/>
              </a:spcBef>
              <a:spcAft>
                <a:spcPts val="0"/>
              </a:spcAft>
              <a:buSzPts val="15300"/>
              <a:buNone/>
              <a:defRPr sz="15300"/>
            </a:lvl5pPr>
            <a:lvl6pPr lvl="5" algn="ctr">
              <a:lnSpc>
                <a:spcPct val="100000"/>
              </a:lnSpc>
              <a:spcBef>
                <a:spcPts val="0"/>
              </a:spcBef>
              <a:spcAft>
                <a:spcPts val="0"/>
              </a:spcAft>
              <a:buSzPts val="15300"/>
              <a:buNone/>
              <a:defRPr sz="15300"/>
            </a:lvl6pPr>
            <a:lvl7pPr lvl="6" algn="ctr">
              <a:lnSpc>
                <a:spcPct val="100000"/>
              </a:lnSpc>
              <a:spcBef>
                <a:spcPts val="0"/>
              </a:spcBef>
              <a:spcAft>
                <a:spcPts val="0"/>
              </a:spcAft>
              <a:buSzPts val="15300"/>
              <a:buNone/>
              <a:defRPr sz="15300"/>
            </a:lvl7pPr>
            <a:lvl8pPr lvl="7" algn="ctr">
              <a:lnSpc>
                <a:spcPct val="100000"/>
              </a:lnSpc>
              <a:spcBef>
                <a:spcPts val="0"/>
              </a:spcBef>
              <a:spcAft>
                <a:spcPts val="0"/>
              </a:spcAft>
              <a:buSzPts val="15300"/>
              <a:buNone/>
              <a:defRPr sz="15300"/>
            </a:lvl8pPr>
            <a:lvl9pPr lvl="8" algn="ctr">
              <a:lnSpc>
                <a:spcPct val="100000"/>
              </a:lnSpc>
              <a:spcBef>
                <a:spcPts val="0"/>
              </a:spcBef>
              <a:spcAft>
                <a:spcPts val="0"/>
              </a:spcAft>
              <a:buSzPts val="15300"/>
              <a:buNone/>
              <a:defRPr sz="15300"/>
            </a:lvl9pPr>
          </a:lstStyle>
          <a:p/>
        </p:txBody>
      </p:sp>
      <p:sp>
        <p:nvSpPr>
          <p:cNvPr id="84" name="Google Shape;84;p53"/>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85" name="Shape 85"/>
        <p:cNvGrpSpPr/>
        <p:nvPr/>
      </p:nvGrpSpPr>
      <p:grpSpPr>
        <a:xfrm>
          <a:off x="0" y="0"/>
          <a:ext cx="0" cy="0"/>
          <a:chOff x="0" y="0"/>
          <a:chExt cx="0" cy="0"/>
        </a:xfrm>
      </p:grpSpPr>
      <p:sp>
        <p:nvSpPr>
          <p:cNvPr id="86" name="Google Shape;86;p54"/>
          <p:cNvSpPr txBox="1"/>
          <p:nvPr>
            <p:ph type="title"/>
          </p:nvPr>
        </p:nvSpPr>
        <p:spPr>
          <a:xfrm>
            <a:off x="311700" y="445025"/>
            <a:ext cx="8520900" cy="572400"/>
          </a:xfrm>
          <a:prstGeom prst="rect">
            <a:avLst/>
          </a:prstGeom>
          <a:noFill/>
          <a:ln>
            <a:noFill/>
          </a:ln>
        </p:spPr>
        <p:txBody>
          <a:bodyPr anchorCtr="0" anchor="t" bIns="389300" lIns="389300" spcFirstLastPara="1" rIns="389300" wrap="square" tIns="389300">
            <a:normAutofit/>
          </a:bodyPr>
          <a:lstStyle>
            <a:lvl1pPr lvl="0" algn="l">
              <a:lnSpc>
                <a:spcPct val="100000"/>
              </a:lnSpc>
              <a:spcBef>
                <a:spcPts val="0"/>
              </a:spcBef>
              <a:spcAft>
                <a:spcPts val="0"/>
              </a:spcAft>
              <a:buSzPts val="11900"/>
              <a:buNone/>
              <a:defRPr/>
            </a:lvl1pPr>
            <a:lvl2pPr lvl="1" algn="l">
              <a:lnSpc>
                <a:spcPct val="100000"/>
              </a:lnSpc>
              <a:spcBef>
                <a:spcPts val="0"/>
              </a:spcBef>
              <a:spcAft>
                <a:spcPts val="0"/>
              </a:spcAft>
              <a:buSzPts val="11900"/>
              <a:buNone/>
              <a:defRPr/>
            </a:lvl2pPr>
            <a:lvl3pPr lvl="2" algn="l">
              <a:lnSpc>
                <a:spcPct val="100000"/>
              </a:lnSpc>
              <a:spcBef>
                <a:spcPts val="0"/>
              </a:spcBef>
              <a:spcAft>
                <a:spcPts val="0"/>
              </a:spcAft>
              <a:buSzPts val="11900"/>
              <a:buNone/>
              <a:defRPr/>
            </a:lvl3pPr>
            <a:lvl4pPr lvl="3" algn="l">
              <a:lnSpc>
                <a:spcPct val="100000"/>
              </a:lnSpc>
              <a:spcBef>
                <a:spcPts val="0"/>
              </a:spcBef>
              <a:spcAft>
                <a:spcPts val="0"/>
              </a:spcAft>
              <a:buSzPts val="11900"/>
              <a:buNone/>
              <a:defRPr/>
            </a:lvl4pPr>
            <a:lvl5pPr lvl="4" algn="l">
              <a:lnSpc>
                <a:spcPct val="100000"/>
              </a:lnSpc>
              <a:spcBef>
                <a:spcPts val="0"/>
              </a:spcBef>
              <a:spcAft>
                <a:spcPts val="0"/>
              </a:spcAft>
              <a:buSzPts val="11900"/>
              <a:buNone/>
              <a:defRPr/>
            </a:lvl5pPr>
            <a:lvl6pPr lvl="5" algn="l">
              <a:lnSpc>
                <a:spcPct val="100000"/>
              </a:lnSpc>
              <a:spcBef>
                <a:spcPts val="0"/>
              </a:spcBef>
              <a:spcAft>
                <a:spcPts val="0"/>
              </a:spcAft>
              <a:buSzPts val="11900"/>
              <a:buNone/>
              <a:defRPr/>
            </a:lvl6pPr>
            <a:lvl7pPr lvl="6" algn="l">
              <a:lnSpc>
                <a:spcPct val="100000"/>
              </a:lnSpc>
              <a:spcBef>
                <a:spcPts val="0"/>
              </a:spcBef>
              <a:spcAft>
                <a:spcPts val="0"/>
              </a:spcAft>
              <a:buSzPts val="11900"/>
              <a:buNone/>
              <a:defRPr/>
            </a:lvl7pPr>
            <a:lvl8pPr lvl="7" algn="l">
              <a:lnSpc>
                <a:spcPct val="100000"/>
              </a:lnSpc>
              <a:spcBef>
                <a:spcPts val="0"/>
              </a:spcBef>
              <a:spcAft>
                <a:spcPts val="0"/>
              </a:spcAft>
              <a:buSzPts val="11900"/>
              <a:buNone/>
              <a:defRPr/>
            </a:lvl8pPr>
            <a:lvl9pPr lvl="8" algn="l">
              <a:lnSpc>
                <a:spcPct val="100000"/>
              </a:lnSpc>
              <a:spcBef>
                <a:spcPts val="0"/>
              </a:spcBef>
              <a:spcAft>
                <a:spcPts val="0"/>
              </a:spcAft>
              <a:buSzPts val="11900"/>
              <a:buNone/>
              <a:defRPr/>
            </a:lvl9pPr>
          </a:lstStyle>
          <a:p/>
        </p:txBody>
      </p:sp>
      <p:sp>
        <p:nvSpPr>
          <p:cNvPr id="87" name="Google Shape;87;p54"/>
          <p:cNvSpPr txBox="1"/>
          <p:nvPr>
            <p:ph idx="1" type="body"/>
          </p:nvPr>
        </p:nvSpPr>
        <p:spPr>
          <a:xfrm>
            <a:off x="311700" y="1152475"/>
            <a:ext cx="8520900" cy="3416400"/>
          </a:xfrm>
          <a:prstGeom prst="rect">
            <a:avLst/>
          </a:prstGeom>
          <a:noFill/>
          <a:ln>
            <a:noFill/>
          </a:ln>
        </p:spPr>
        <p:txBody>
          <a:bodyPr anchorCtr="0" anchor="t" bIns="389300" lIns="389300" spcFirstLastPara="1" rIns="389300" wrap="square" tIns="389300">
            <a:normAutofit/>
          </a:bodyPr>
          <a:lstStyle>
            <a:lvl1pPr indent="-717550" lvl="0" marL="457200" algn="l">
              <a:lnSpc>
                <a:spcPct val="115000"/>
              </a:lnSpc>
              <a:spcBef>
                <a:spcPts val="0"/>
              </a:spcBef>
              <a:spcAft>
                <a:spcPts val="0"/>
              </a:spcAft>
              <a:buSzPts val="7700"/>
              <a:buChar char="●"/>
              <a:defRPr/>
            </a:lvl1pPr>
            <a:lvl2pPr indent="-609600" lvl="1" marL="914400" algn="l">
              <a:lnSpc>
                <a:spcPct val="115000"/>
              </a:lnSpc>
              <a:spcBef>
                <a:spcPts val="0"/>
              </a:spcBef>
              <a:spcAft>
                <a:spcPts val="0"/>
              </a:spcAft>
              <a:buSzPts val="6000"/>
              <a:buChar char="○"/>
              <a:defRPr/>
            </a:lvl2pPr>
            <a:lvl3pPr indent="-609600" lvl="2" marL="1371600" algn="l">
              <a:lnSpc>
                <a:spcPct val="115000"/>
              </a:lnSpc>
              <a:spcBef>
                <a:spcPts val="0"/>
              </a:spcBef>
              <a:spcAft>
                <a:spcPts val="0"/>
              </a:spcAft>
              <a:buSzPts val="6000"/>
              <a:buChar char="■"/>
              <a:defRPr/>
            </a:lvl3pPr>
            <a:lvl4pPr indent="-609600" lvl="3" marL="1828800" algn="l">
              <a:lnSpc>
                <a:spcPct val="115000"/>
              </a:lnSpc>
              <a:spcBef>
                <a:spcPts val="0"/>
              </a:spcBef>
              <a:spcAft>
                <a:spcPts val="0"/>
              </a:spcAft>
              <a:buSzPts val="6000"/>
              <a:buChar char="●"/>
              <a:defRPr/>
            </a:lvl4pPr>
            <a:lvl5pPr indent="-609600" lvl="4" marL="2286000" algn="l">
              <a:lnSpc>
                <a:spcPct val="115000"/>
              </a:lnSpc>
              <a:spcBef>
                <a:spcPts val="0"/>
              </a:spcBef>
              <a:spcAft>
                <a:spcPts val="0"/>
              </a:spcAft>
              <a:buSzPts val="6000"/>
              <a:buChar char="○"/>
              <a:defRPr/>
            </a:lvl5pPr>
            <a:lvl6pPr indent="-609600" lvl="5" marL="2743200" algn="l">
              <a:lnSpc>
                <a:spcPct val="115000"/>
              </a:lnSpc>
              <a:spcBef>
                <a:spcPts val="0"/>
              </a:spcBef>
              <a:spcAft>
                <a:spcPts val="0"/>
              </a:spcAft>
              <a:buSzPts val="6000"/>
              <a:buChar char="■"/>
              <a:defRPr/>
            </a:lvl6pPr>
            <a:lvl7pPr indent="-609600" lvl="6" marL="3200400" algn="l">
              <a:lnSpc>
                <a:spcPct val="115000"/>
              </a:lnSpc>
              <a:spcBef>
                <a:spcPts val="0"/>
              </a:spcBef>
              <a:spcAft>
                <a:spcPts val="0"/>
              </a:spcAft>
              <a:buSzPts val="6000"/>
              <a:buChar char="●"/>
              <a:defRPr/>
            </a:lvl7pPr>
            <a:lvl8pPr indent="-609600" lvl="7" marL="3657600" algn="l">
              <a:lnSpc>
                <a:spcPct val="115000"/>
              </a:lnSpc>
              <a:spcBef>
                <a:spcPts val="0"/>
              </a:spcBef>
              <a:spcAft>
                <a:spcPts val="0"/>
              </a:spcAft>
              <a:buSzPts val="6000"/>
              <a:buChar char="○"/>
              <a:defRPr/>
            </a:lvl8pPr>
            <a:lvl9pPr indent="-609600" lvl="8" marL="4114800" algn="l">
              <a:lnSpc>
                <a:spcPct val="115000"/>
              </a:lnSpc>
              <a:spcBef>
                <a:spcPts val="0"/>
              </a:spcBef>
              <a:spcAft>
                <a:spcPts val="0"/>
              </a:spcAft>
              <a:buSzPts val="6000"/>
              <a:buChar char="■"/>
              <a:defRPr/>
            </a:lvl9pPr>
          </a:lstStyle>
          <a:p/>
        </p:txBody>
      </p:sp>
      <p:sp>
        <p:nvSpPr>
          <p:cNvPr id="88" name="Google Shape;88;p54"/>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89" name="Shape 89"/>
        <p:cNvGrpSpPr/>
        <p:nvPr/>
      </p:nvGrpSpPr>
      <p:grpSpPr>
        <a:xfrm>
          <a:off x="0" y="0"/>
          <a:ext cx="0" cy="0"/>
          <a:chOff x="0" y="0"/>
          <a:chExt cx="0" cy="0"/>
        </a:xfrm>
      </p:grpSpPr>
      <p:sp>
        <p:nvSpPr>
          <p:cNvPr id="90" name="Google Shape;90;p55"/>
          <p:cNvSpPr txBox="1"/>
          <p:nvPr>
            <p:ph type="title"/>
          </p:nvPr>
        </p:nvSpPr>
        <p:spPr>
          <a:xfrm>
            <a:off x="311700" y="445025"/>
            <a:ext cx="8520900" cy="572400"/>
          </a:xfrm>
          <a:prstGeom prst="rect">
            <a:avLst/>
          </a:prstGeom>
          <a:noFill/>
          <a:ln>
            <a:noFill/>
          </a:ln>
        </p:spPr>
        <p:txBody>
          <a:bodyPr anchorCtr="0" anchor="t" bIns="389300" lIns="389300" spcFirstLastPara="1" rIns="389300" wrap="square" tIns="389300">
            <a:normAutofit/>
          </a:bodyPr>
          <a:lstStyle>
            <a:lvl1pPr lvl="0" algn="l">
              <a:lnSpc>
                <a:spcPct val="100000"/>
              </a:lnSpc>
              <a:spcBef>
                <a:spcPts val="0"/>
              </a:spcBef>
              <a:spcAft>
                <a:spcPts val="0"/>
              </a:spcAft>
              <a:buSzPts val="11900"/>
              <a:buNone/>
              <a:defRPr/>
            </a:lvl1pPr>
            <a:lvl2pPr lvl="1" algn="l">
              <a:lnSpc>
                <a:spcPct val="100000"/>
              </a:lnSpc>
              <a:spcBef>
                <a:spcPts val="0"/>
              </a:spcBef>
              <a:spcAft>
                <a:spcPts val="0"/>
              </a:spcAft>
              <a:buSzPts val="11900"/>
              <a:buNone/>
              <a:defRPr/>
            </a:lvl2pPr>
            <a:lvl3pPr lvl="2" algn="l">
              <a:lnSpc>
                <a:spcPct val="100000"/>
              </a:lnSpc>
              <a:spcBef>
                <a:spcPts val="0"/>
              </a:spcBef>
              <a:spcAft>
                <a:spcPts val="0"/>
              </a:spcAft>
              <a:buSzPts val="11900"/>
              <a:buNone/>
              <a:defRPr/>
            </a:lvl3pPr>
            <a:lvl4pPr lvl="3" algn="l">
              <a:lnSpc>
                <a:spcPct val="100000"/>
              </a:lnSpc>
              <a:spcBef>
                <a:spcPts val="0"/>
              </a:spcBef>
              <a:spcAft>
                <a:spcPts val="0"/>
              </a:spcAft>
              <a:buSzPts val="11900"/>
              <a:buNone/>
              <a:defRPr/>
            </a:lvl4pPr>
            <a:lvl5pPr lvl="4" algn="l">
              <a:lnSpc>
                <a:spcPct val="100000"/>
              </a:lnSpc>
              <a:spcBef>
                <a:spcPts val="0"/>
              </a:spcBef>
              <a:spcAft>
                <a:spcPts val="0"/>
              </a:spcAft>
              <a:buSzPts val="11900"/>
              <a:buNone/>
              <a:defRPr/>
            </a:lvl5pPr>
            <a:lvl6pPr lvl="5" algn="l">
              <a:lnSpc>
                <a:spcPct val="100000"/>
              </a:lnSpc>
              <a:spcBef>
                <a:spcPts val="0"/>
              </a:spcBef>
              <a:spcAft>
                <a:spcPts val="0"/>
              </a:spcAft>
              <a:buSzPts val="11900"/>
              <a:buNone/>
              <a:defRPr/>
            </a:lvl6pPr>
            <a:lvl7pPr lvl="6" algn="l">
              <a:lnSpc>
                <a:spcPct val="100000"/>
              </a:lnSpc>
              <a:spcBef>
                <a:spcPts val="0"/>
              </a:spcBef>
              <a:spcAft>
                <a:spcPts val="0"/>
              </a:spcAft>
              <a:buSzPts val="11900"/>
              <a:buNone/>
              <a:defRPr/>
            </a:lvl7pPr>
            <a:lvl8pPr lvl="7" algn="l">
              <a:lnSpc>
                <a:spcPct val="100000"/>
              </a:lnSpc>
              <a:spcBef>
                <a:spcPts val="0"/>
              </a:spcBef>
              <a:spcAft>
                <a:spcPts val="0"/>
              </a:spcAft>
              <a:buSzPts val="11900"/>
              <a:buNone/>
              <a:defRPr/>
            </a:lvl8pPr>
            <a:lvl9pPr lvl="8" algn="l">
              <a:lnSpc>
                <a:spcPct val="100000"/>
              </a:lnSpc>
              <a:spcBef>
                <a:spcPts val="0"/>
              </a:spcBef>
              <a:spcAft>
                <a:spcPts val="0"/>
              </a:spcAft>
              <a:buSzPts val="11900"/>
              <a:buNone/>
              <a:defRPr/>
            </a:lvl9pPr>
          </a:lstStyle>
          <a:p/>
        </p:txBody>
      </p:sp>
      <p:sp>
        <p:nvSpPr>
          <p:cNvPr id="91" name="Google Shape;91;p55"/>
          <p:cNvSpPr txBox="1"/>
          <p:nvPr>
            <p:ph idx="1" type="body"/>
          </p:nvPr>
        </p:nvSpPr>
        <p:spPr>
          <a:xfrm>
            <a:off x="311700" y="1152475"/>
            <a:ext cx="3999900" cy="3416400"/>
          </a:xfrm>
          <a:prstGeom prst="rect">
            <a:avLst/>
          </a:prstGeom>
          <a:noFill/>
          <a:ln>
            <a:noFill/>
          </a:ln>
        </p:spPr>
        <p:txBody>
          <a:bodyPr anchorCtr="0" anchor="t" bIns="389300" lIns="389300" spcFirstLastPara="1" rIns="389300" wrap="square" tIns="389300">
            <a:normAutofit/>
          </a:bodyPr>
          <a:lstStyle>
            <a:lvl1pPr indent="-609600" lvl="0" marL="457200" algn="l">
              <a:lnSpc>
                <a:spcPct val="115000"/>
              </a:lnSpc>
              <a:spcBef>
                <a:spcPts val="0"/>
              </a:spcBef>
              <a:spcAft>
                <a:spcPts val="0"/>
              </a:spcAft>
              <a:buSzPts val="6000"/>
              <a:buChar char="●"/>
              <a:defRPr sz="6000"/>
            </a:lvl1pPr>
            <a:lvl2pPr indent="-552450" lvl="1" marL="914400" algn="l">
              <a:lnSpc>
                <a:spcPct val="115000"/>
              </a:lnSpc>
              <a:spcBef>
                <a:spcPts val="0"/>
              </a:spcBef>
              <a:spcAft>
                <a:spcPts val="0"/>
              </a:spcAft>
              <a:buSzPts val="5100"/>
              <a:buChar char="○"/>
              <a:defRPr sz="5100"/>
            </a:lvl2pPr>
            <a:lvl3pPr indent="-552450" lvl="2" marL="1371600" algn="l">
              <a:lnSpc>
                <a:spcPct val="115000"/>
              </a:lnSpc>
              <a:spcBef>
                <a:spcPts val="0"/>
              </a:spcBef>
              <a:spcAft>
                <a:spcPts val="0"/>
              </a:spcAft>
              <a:buSzPts val="5100"/>
              <a:buChar char="■"/>
              <a:defRPr sz="5100"/>
            </a:lvl3pPr>
            <a:lvl4pPr indent="-552450" lvl="3" marL="1828800" algn="l">
              <a:lnSpc>
                <a:spcPct val="115000"/>
              </a:lnSpc>
              <a:spcBef>
                <a:spcPts val="0"/>
              </a:spcBef>
              <a:spcAft>
                <a:spcPts val="0"/>
              </a:spcAft>
              <a:buSzPts val="5100"/>
              <a:buChar char="●"/>
              <a:defRPr sz="5100"/>
            </a:lvl4pPr>
            <a:lvl5pPr indent="-552450" lvl="4" marL="2286000" algn="l">
              <a:lnSpc>
                <a:spcPct val="115000"/>
              </a:lnSpc>
              <a:spcBef>
                <a:spcPts val="0"/>
              </a:spcBef>
              <a:spcAft>
                <a:spcPts val="0"/>
              </a:spcAft>
              <a:buSzPts val="5100"/>
              <a:buChar char="○"/>
              <a:defRPr sz="5100"/>
            </a:lvl5pPr>
            <a:lvl6pPr indent="-552450" lvl="5" marL="2743200" algn="l">
              <a:lnSpc>
                <a:spcPct val="115000"/>
              </a:lnSpc>
              <a:spcBef>
                <a:spcPts val="0"/>
              </a:spcBef>
              <a:spcAft>
                <a:spcPts val="0"/>
              </a:spcAft>
              <a:buSzPts val="5100"/>
              <a:buChar char="■"/>
              <a:defRPr sz="5100"/>
            </a:lvl6pPr>
            <a:lvl7pPr indent="-552450" lvl="6" marL="3200400" algn="l">
              <a:lnSpc>
                <a:spcPct val="115000"/>
              </a:lnSpc>
              <a:spcBef>
                <a:spcPts val="0"/>
              </a:spcBef>
              <a:spcAft>
                <a:spcPts val="0"/>
              </a:spcAft>
              <a:buSzPts val="5100"/>
              <a:buChar char="●"/>
              <a:defRPr sz="5100"/>
            </a:lvl7pPr>
            <a:lvl8pPr indent="-552450" lvl="7" marL="3657600" algn="l">
              <a:lnSpc>
                <a:spcPct val="115000"/>
              </a:lnSpc>
              <a:spcBef>
                <a:spcPts val="0"/>
              </a:spcBef>
              <a:spcAft>
                <a:spcPts val="0"/>
              </a:spcAft>
              <a:buSzPts val="5100"/>
              <a:buChar char="○"/>
              <a:defRPr sz="5100"/>
            </a:lvl8pPr>
            <a:lvl9pPr indent="-552450" lvl="8" marL="4114800" algn="l">
              <a:lnSpc>
                <a:spcPct val="115000"/>
              </a:lnSpc>
              <a:spcBef>
                <a:spcPts val="0"/>
              </a:spcBef>
              <a:spcAft>
                <a:spcPts val="0"/>
              </a:spcAft>
              <a:buSzPts val="5100"/>
              <a:buChar char="■"/>
              <a:defRPr sz="5100"/>
            </a:lvl9pPr>
          </a:lstStyle>
          <a:p/>
        </p:txBody>
      </p:sp>
      <p:sp>
        <p:nvSpPr>
          <p:cNvPr id="92" name="Google Shape;92;p55"/>
          <p:cNvSpPr txBox="1"/>
          <p:nvPr>
            <p:ph idx="2" type="body"/>
          </p:nvPr>
        </p:nvSpPr>
        <p:spPr>
          <a:xfrm>
            <a:off x="4832400" y="1152475"/>
            <a:ext cx="3999900" cy="3416400"/>
          </a:xfrm>
          <a:prstGeom prst="rect">
            <a:avLst/>
          </a:prstGeom>
          <a:noFill/>
          <a:ln>
            <a:noFill/>
          </a:ln>
        </p:spPr>
        <p:txBody>
          <a:bodyPr anchorCtr="0" anchor="t" bIns="389300" lIns="389300" spcFirstLastPara="1" rIns="389300" wrap="square" tIns="389300">
            <a:normAutofit/>
          </a:bodyPr>
          <a:lstStyle>
            <a:lvl1pPr indent="-609600" lvl="0" marL="457200" algn="l">
              <a:lnSpc>
                <a:spcPct val="115000"/>
              </a:lnSpc>
              <a:spcBef>
                <a:spcPts val="0"/>
              </a:spcBef>
              <a:spcAft>
                <a:spcPts val="0"/>
              </a:spcAft>
              <a:buSzPts val="6000"/>
              <a:buChar char="●"/>
              <a:defRPr sz="6000"/>
            </a:lvl1pPr>
            <a:lvl2pPr indent="-552450" lvl="1" marL="914400" algn="l">
              <a:lnSpc>
                <a:spcPct val="115000"/>
              </a:lnSpc>
              <a:spcBef>
                <a:spcPts val="0"/>
              </a:spcBef>
              <a:spcAft>
                <a:spcPts val="0"/>
              </a:spcAft>
              <a:buSzPts val="5100"/>
              <a:buChar char="○"/>
              <a:defRPr sz="5100"/>
            </a:lvl2pPr>
            <a:lvl3pPr indent="-552450" lvl="2" marL="1371600" algn="l">
              <a:lnSpc>
                <a:spcPct val="115000"/>
              </a:lnSpc>
              <a:spcBef>
                <a:spcPts val="0"/>
              </a:spcBef>
              <a:spcAft>
                <a:spcPts val="0"/>
              </a:spcAft>
              <a:buSzPts val="5100"/>
              <a:buChar char="■"/>
              <a:defRPr sz="5100"/>
            </a:lvl3pPr>
            <a:lvl4pPr indent="-552450" lvl="3" marL="1828800" algn="l">
              <a:lnSpc>
                <a:spcPct val="115000"/>
              </a:lnSpc>
              <a:spcBef>
                <a:spcPts val="0"/>
              </a:spcBef>
              <a:spcAft>
                <a:spcPts val="0"/>
              </a:spcAft>
              <a:buSzPts val="5100"/>
              <a:buChar char="●"/>
              <a:defRPr sz="5100"/>
            </a:lvl4pPr>
            <a:lvl5pPr indent="-552450" lvl="4" marL="2286000" algn="l">
              <a:lnSpc>
                <a:spcPct val="115000"/>
              </a:lnSpc>
              <a:spcBef>
                <a:spcPts val="0"/>
              </a:spcBef>
              <a:spcAft>
                <a:spcPts val="0"/>
              </a:spcAft>
              <a:buSzPts val="5100"/>
              <a:buChar char="○"/>
              <a:defRPr sz="5100"/>
            </a:lvl5pPr>
            <a:lvl6pPr indent="-552450" lvl="5" marL="2743200" algn="l">
              <a:lnSpc>
                <a:spcPct val="115000"/>
              </a:lnSpc>
              <a:spcBef>
                <a:spcPts val="0"/>
              </a:spcBef>
              <a:spcAft>
                <a:spcPts val="0"/>
              </a:spcAft>
              <a:buSzPts val="5100"/>
              <a:buChar char="■"/>
              <a:defRPr sz="5100"/>
            </a:lvl6pPr>
            <a:lvl7pPr indent="-552450" lvl="6" marL="3200400" algn="l">
              <a:lnSpc>
                <a:spcPct val="115000"/>
              </a:lnSpc>
              <a:spcBef>
                <a:spcPts val="0"/>
              </a:spcBef>
              <a:spcAft>
                <a:spcPts val="0"/>
              </a:spcAft>
              <a:buSzPts val="5100"/>
              <a:buChar char="●"/>
              <a:defRPr sz="5100"/>
            </a:lvl7pPr>
            <a:lvl8pPr indent="-552450" lvl="7" marL="3657600" algn="l">
              <a:lnSpc>
                <a:spcPct val="115000"/>
              </a:lnSpc>
              <a:spcBef>
                <a:spcPts val="0"/>
              </a:spcBef>
              <a:spcAft>
                <a:spcPts val="0"/>
              </a:spcAft>
              <a:buSzPts val="5100"/>
              <a:buChar char="○"/>
              <a:defRPr sz="5100"/>
            </a:lvl8pPr>
            <a:lvl9pPr indent="-552450" lvl="8" marL="4114800" algn="l">
              <a:lnSpc>
                <a:spcPct val="115000"/>
              </a:lnSpc>
              <a:spcBef>
                <a:spcPts val="0"/>
              </a:spcBef>
              <a:spcAft>
                <a:spcPts val="0"/>
              </a:spcAft>
              <a:buSzPts val="5100"/>
              <a:buChar char="■"/>
              <a:defRPr sz="5100"/>
            </a:lvl9pPr>
          </a:lstStyle>
          <a:p/>
        </p:txBody>
      </p:sp>
      <p:sp>
        <p:nvSpPr>
          <p:cNvPr id="93" name="Google Shape;93;p55"/>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94" name="Shape 94"/>
        <p:cNvGrpSpPr/>
        <p:nvPr/>
      </p:nvGrpSpPr>
      <p:grpSpPr>
        <a:xfrm>
          <a:off x="0" y="0"/>
          <a:ext cx="0" cy="0"/>
          <a:chOff x="0" y="0"/>
          <a:chExt cx="0" cy="0"/>
        </a:xfrm>
      </p:grpSpPr>
      <p:sp>
        <p:nvSpPr>
          <p:cNvPr id="95" name="Google Shape;95;p56"/>
          <p:cNvSpPr txBox="1"/>
          <p:nvPr>
            <p:ph type="title"/>
          </p:nvPr>
        </p:nvSpPr>
        <p:spPr>
          <a:xfrm>
            <a:off x="311700" y="445025"/>
            <a:ext cx="8520900" cy="572400"/>
          </a:xfrm>
          <a:prstGeom prst="rect">
            <a:avLst/>
          </a:prstGeom>
          <a:noFill/>
          <a:ln>
            <a:noFill/>
          </a:ln>
        </p:spPr>
        <p:txBody>
          <a:bodyPr anchorCtr="0" anchor="t" bIns="389300" lIns="389300" spcFirstLastPara="1" rIns="389300" wrap="square" tIns="389300">
            <a:normAutofit/>
          </a:bodyPr>
          <a:lstStyle>
            <a:lvl1pPr lvl="0" algn="l">
              <a:lnSpc>
                <a:spcPct val="100000"/>
              </a:lnSpc>
              <a:spcBef>
                <a:spcPts val="0"/>
              </a:spcBef>
              <a:spcAft>
                <a:spcPts val="0"/>
              </a:spcAft>
              <a:buSzPts val="11900"/>
              <a:buNone/>
              <a:defRPr/>
            </a:lvl1pPr>
            <a:lvl2pPr lvl="1" algn="l">
              <a:lnSpc>
                <a:spcPct val="100000"/>
              </a:lnSpc>
              <a:spcBef>
                <a:spcPts val="0"/>
              </a:spcBef>
              <a:spcAft>
                <a:spcPts val="0"/>
              </a:spcAft>
              <a:buSzPts val="11900"/>
              <a:buNone/>
              <a:defRPr/>
            </a:lvl2pPr>
            <a:lvl3pPr lvl="2" algn="l">
              <a:lnSpc>
                <a:spcPct val="100000"/>
              </a:lnSpc>
              <a:spcBef>
                <a:spcPts val="0"/>
              </a:spcBef>
              <a:spcAft>
                <a:spcPts val="0"/>
              </a:spcAft>
              <a:buSzPts val="11900"/>
              <a:buNone/>
              <a:defRPr/>
            </a:lvl3pPr>
            <a:lvl4pPr lvl="3" algn="l">
              <a:lnSpc>
                <a:spcPct val="100000"/>
              </a:lnSpc>
              <a:spcBef>
                <a:spcPts val="0"/>
              </a:spcBef>
              <a:spcAft>
                <a:spcPts val="0"/>
              </a:spcAft>
              <a:buSzPts val="11900"/>
              <a:buNone/>
              <a:defRPr/>
            </a:lvl4pPr>
            <a:lvl5pPr lvl="4" algn="l">
              <a:lnSpc>
                <a:spcPct val="100000"/>
              </a:lnSpc>
              <a:spcBef>
                <a:spcPts val="0"/>
              </a:spcBef>
              <a:spcAft>
                <a:spcPts val="0"/>
              </a:spcAft>
              <a:buSzPts val="11900"/>
              <a:buNone/>
              <a:defRPr/>
            </a:lvl5pPr>
            <a:lvl6pPr lvl="5" algn="l">
              <a:lnSpc>
                <a:spcPct val="100000"/>
              </a:lnSpc>
              <a:spcBef>
                <a:spcPts val="0"/>
              </a:spcBef>
              <a:spcAft>
                <a:spcPts val="0"/>
              </a:spcAft>
              <a:buSzPts val="11900"/>
              <a:buNone/>
              <a:defRPr/>
            </a:lvl6pPr>
            <a:lvl7pPr lvl="6" algn="l">
              <a:lnSpc>
                <a:spcPct val="100000"/>
              </a:lnSpc>
              <a:spcBef>
                <a:spcPts val="0"/>
              </a:spcBef>
              <a:spcAft>
                <a:spcPts val="0"/>
              </a:spcAft>
              <a:buSzPts val="11900"/>
              <a:buNone/>
              <a:defRPr/>
            </a:lvl7pPr>
            <a:lvl8pPr lvl="7" algn="l">
              <a:lnSpc>
                <a:spcPct val="100000"/>
              </a:lnSpc>
              <a:spcBef>
                <a:spcPts val="0"/>
              </a:spcBef>
              <a:spcAft>
                <a:spcPts val="0"/>
              </a:spcAft>
              <a:buSzPts val="11900"/>
              <a:buNone/>
              <a:defRPr/>
            </a:lvl8pPr>
            <a:lvl9pPr lvl="8" algn="l">
              <a:lnSpc>
                <a:spcPct val="100000"/>
              </a:lnSpc>
              <a:spcBef>
                <a:spcPts val="0"/>
              </a:spcBef>
              <a:spcAft>
                <a:spcPts val="0"/>
              </a:spcAft>
              <a:buSzPts val="11900"/>
              <a:buNone/>
              <a:defRPr/>
            </a:lvl9pPr>
          </a:lstStyle>
          <a:p/>
        </p:txBody>
      </p:sp>
      <p:sp>
        <p:nvSpPr>
          <p:cNvPr id="96" name="Google Shape;96;p56"/>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97" name="Shape 97"/>
        <p:cNvGrpSpPr/>
        <p:nvPr/>
      </p:nvGrpSpPr>
      <p:grpSpPr>
        <a:xfrm>
          <a:off x="0" y="0"/>
          <a:ext cx="0" cy="0"/>
          <a:chOff x="0" y="0"/>
          <a:chExt cx="0" cy="0"/>
        </a:xfrm>
      </p:grpSpPr>
      <p:sp>
        <p:nvSpPr>
          <p:cNvPr id="98" name="Google Shape;98;p57"/>
          <p:cNvSpPr txBox="1"/>
          <p:nvPr>
            <p:ph type="title"/>
          </p:nvPr>
        </p:nvSpPr>
        <p:spPr>
          <a:xfrm>
            <a:off x="311700" y="555600"/>
            <a:ext cx="2808000" cy="755700"/>
          </a:xfrm>
          <a:prstGeom prst="rect">
            <a:avLst/>
          </a:prstGeom>
          <a:noFill/>
          <a:ln>
            <a:noFill/>
          </a:ln>
        </p:spPr>
        <p:txBody>
          <a:bodyPr anchorCtr="0" anchor="b" bIns="389300" lIns="389300" spcFirstLastPara="1" rIns="389300" wrap="square" tIns="389300">
            <a:normAutofit/>
          </a:bodyPr>
          <a:lstStyle>
            <a:lvl1pPr lvl="0" algn="l">
              <a:lnSpc>
                <a:spcPct val="100000"/>
              </a:lnSpc>
              <a:spcBef>
                <a:spcPts val="0"/>
              </a:spcBef>
              <a:spcAft>
                <a:spcPts val="0"/>
              </a:spcAft>
              <a:buSzPts val="10200"/>
              <a:buNone/>
              <a:defRPr sz="10200"/>
            </a:lvl1pPr>
            <a:lvl2pPr lvl="1" algn="l">
              <a:lnSpc>
                <a:spcPct val="100000"/>
              </a:lnSpc>
              <a:spcBef>
                <a:spcPts val="0"/>
              </a:spcBef>
              <a:spcAft>
                <a:spcPts val="0"/>
              </a:spcAft>
              <a:buSzPts val="10200"/>
              <a:buNone/>
              <a:defRPr sz="10200"/>
            </a:lvl2pPr>
            <a:lvl3pPr lvl="2" algn="l">
              <a:lnSpc>
                <a:spcPct val="100000"/>
              </a:lnSpc>
              <a:spcBef>
                <a:spcPts val="0"/>
              </a:spcBef>
              <a:spcAft>
                <a:spcPts val="0"/>
              </a:spcAft>
              <a:buSzPts val="10200"/>
              <a:buNone/>
              <a:defRPr sz="10200"/>
            </a:lvl3pPr>
            <a:lvl4pPr lvl="3" algn="l">
              <a:lnSpc>
                <a:spcPct val="100000"/>
              </a:lnSpc>
              <a:spcBef>
                <a:spcPts val="0"/>
              </a:spcBef>
              <a:spcAft>
                <a:spcPts val="0"/>
              </a:spcAft>
              <a:buSzPts val="10200"/>
              <a:buNone/>
              <a:defRPr sz="10200"/>
            </a:lvl4pPr>
            <a:lvl5pPr lvl="4" algn="l">
              <a:lnSpc>
                <a:spcPct val="100000"/>
              </a:lnSpc>
              <a:spcBef>
                <a:spcPts val="0"/>
              </a:spcBef>
              <a:spcAft>
                <a:spcPts val="0"/>
              </a:spcAft>
              <a:buSzPts val="10200"/>
              <a:buNone/>
              <a:defRPr sz="10200"/>
            </a:lvl5pPr>
            <a:lvl6pPr lvl="5" algn="l">
              <a:lnSpc>
                <a:spcPct val="100000"/>
              </a:lnSpc>
              <a:spcBef>
                <a:spcPts val="0"/>
              </a:spcBef>
              <a:spcAft>
                <a:spcPts val="0"/>
              </a:spcAft>
              <a:buSzPts val="10200"/>
              <a:buNone/>
              <a:defRPr sz="10200"/>
            </a:lvl6pPr>
            <a:lvl7pPr lvl="6" algn="l">
              <a:lnSpc>
                <a:spcPct val="100000"/>
              </a:lnSpc>
              <a:spcBef>
                <a:spcPts val="0"/>
              </a:spcBef>
              <a:spcAft>
                <a:spcPts val="0"/>
              </a:spcAft>
              <a:buSzPts val="10200"/>
              <a:buNone/>
              <a:defRPr sz="10200"/>
            </a:lvl7pPr>
            <a:lvl8pPr lvl="7" algn="l">
              <a:lnSpc>
                <a:spcPct val="100000"/>
              </a:lnSpc>
              <a:spcBef>
                <a:spcPts val="0"/>
              </a:spcBef>
              <a:spcAft>
                <a:spcPts val="0"/>
              </a:spcAft>
              <a:buSzPts val="10200"/>
              <a:buNone/>
              <a:defRPr sz="10200"/>
            </a:lvl8pPr>
            <a:lvl9pPr lvl="8" algn="l">
              <a:lnSpc>
                <a:spcPct val="100000"/>
              </a:lnSpc>
              <a:spcBef>
                <a:spcPts val="0"/>
              </a:spcBef>
              <a:spcAft>
                <a:spcPts val="0"/>
              </a:spcAft>
              <a:buSzPts val="10200"/>
              <a:buNone/>
              <a:defRPr sz="10200"/>
            </a:lvl9pPr>
          </a:lstStyle>
          <a:p/>
        </p:txBody>
      </p:sp>
      <p:sp>
        <p:nvSpPr>
          <p:cNvPr id="99" name="Google Shape;99;p57"/>
          <p:cNvSpPr txBox="1"/>
          <p:nvPr>
            <p:ph idx="1" type="body"/>
          </p:nvPr>
        </p:nvSpPr>
        <p:spPr>
          <a:xfrm>
            <a:off x="311700" y="1389600"/>
            <a:ext cx="2808000" cy="3179400"/>
          </a:xfrm>
          <a:prstGeom prst="rect">
            <a:avLst/>
          </a:prstGeom>
          <a:noFill/>
          <a:ln>
            <a:noFill/>
          </a:ln>
        </p:spPr>
        <p:txBody>
          <a:bodyPr anchorCtr="0" anchor="t" bIns="389300" lIns="389300" spcFirstLastPara="1" rIns="389300" wrap="square" tIns="389300">
            <a:normAutofit/>
          </a:bodyPr>
          <a:lstStyle>
            <a:lvl1pPr indent="-552450" lvl="0" marL="457200" algn="l">
              <a:lnSpc>
                <a:spcPct val="115000"/>
              </a:lnSpc>
              <a:spcBef>
                <a:spcPts val="0"/>
              </a:spcBef>
              <a:spcAft>
                <a:spcPts val="0"/>
              </a:spcAft>
              <a:buSzPts val="5100"/>
              <a:buChar char="●"/>
              <a:defRPr sz="5100"/>
            </a:lvl1pPr>
            <a:lvl2pPr indent="-552450" lvl="1" marL="914400" algn="l">
              <a:lnSpc>
                <a:spcPct val="115000"/>
              </a:lnSpc>
              <a:spcBef>
                <a:spcPts val="0"/>
              </a:spcBef>
              <a:spcAft>
                <a:spcPts val="0"/>
              </a:spcAft>
              <a:buSzPts val="5100"/>
              <a:buChar char="○"/>
              <a:defRPr sz="5100"/>
            </a:lvl2pPr>
            <a:lvl3pPr indent="-552450" lvl="2" marL="1371600" algn="l">
              <a:lnSpc>
                <a:spcPct val="115000"/>
              </a:lnSpc>
              <a:spcBef>
                <a:spcPts val="0"/>
              </a:spcBef>
              <a:spcAft>
                <a:spcPts val="0"/>
              </a:spcAft>
              <a:buSzPts val="5100"/>
              <a:buChar char="■"/>
              <a:defRPr sz="5100"/>
            </a:lvl3pPr>
            <a:lvl4pPr indent="-552450" lvl="3" marL="1828800" algn="l">
              <a:lnSpc>
                <a:spcPct val="115000"/>
              </a:lnSpc>
              <a:spcBef>
                <a:spcPts val="0"/>
              </a:spcBef>
              <a:spcAft>
                <a:spcPts val="0"/>
              </a:spcAft>
              <a:buSzPts val="5100"/>
              <a:buChar char="●"/>
              <a:defRPr sz="5100"/>
            </a:lvl4pPr>
            <a:lvl5pPr indent="-552450" lvl="4" marL="2286000" algn="l">
              <a:lnSpc>
                <a:spcPct val="115000"/>
              </a:lnSpc>
              <a:spcBef>
                <a:spcPts val="0"/>
              </a:spcBef>
              <a:spcAft>
                <a:spcPts val="0"/>
              </a:spcAft>
              <a:buSzPts val="5100"/>
              <a:buChar char="○"/>
              <a:defRPr sz="5100"/>
            </a:lvl5pPr>
            <a:lvl6pPr indent="-552450" lvl="5" marL="2743200" algn="l">
              <a:lnSpc>
                <a:spcPct val="115000"/>
              </a:lnSpc>
              <a:spcBef>
                <a:spcPts val="0"/>
              </a:spcBef>
              <a:spcAft>
                <a:spcPts val="0"/>
              </a:spcAft>
              <a:buSzPts val="5100"/>
              <a:buChar char="■"/>
              <a:defRPr sz="5100"/>
            </a:lvl6pPr>
            <a:lvl7pPr indent="-552450" lvl="6" marL="3200400" algn="l">
              <a:lnSpc>
                <a:spcPct val="115000"/>
              </a:lnSpc>
              <a:spcBef>
                <a:spcPts val="0"/>
              </a:spcBef>
              <a:spcAft>
                <a:spcPts val="0"/>
              </a:spcAft>
              <a:buSzPts val="5100"/>
              <a:buChar char="●"/>
              <a:defRPr sz="5100"/>
            </a:lvl7pPr>
            <a:lvl8pPr indent="-552450" lvl="7" marL="3657600" algn="l">
              <a:lnSpc>
                <a:spcPct val="115000"/>
              </a:lnSpc>
              <a:spcBef>
                <a:spcPts val="0"/>
              </a:spcBef>
              <a:spcAft>
                <a:spcPts val="0"/>
              </a:spcAft>
              <a:buSzPts val="5100"/>
              <a:buChar char="○"/>
              <a:defRPr sz="5100"/>
            </a:lvl8pPr>
            <a:lvl9pPr indent="-552450" lvl="8" marL="4114800" algn="l">
              <a:lnSpc>
                <a:spcPct val="115000"/>
              </a:lnSpc>
              <a:spcBef>
                <a:spcPts val="0"/>
              </a:spcBef>
              <a:spcAft>
                <a:spcPts val="0"/>
              </a:spcAft>
              <a:buSzPts val="5100"/>
              <a:buChar char="■"/>
              <a:defRPr sz="5100"/>
            </a:lvl9pPr>
          </a:lstStyle>
          <a:p/>
        </p:txBody>
      </p:sp>
      <p:sp>
        <p:nvSpPr>
          <p:cNvPr id="100" name="Google Shape;100;p57"/>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101" name="Shape 101"/>
        <p:cNvGrpSpPr/>
        <p:nvPr/>
      </p:nvGrpSpPr>
      <p:grpSpPr>
        <a:xfrm>
          <a:off x="0" y="0"/>
          <a:ext cx="0" cy="0"/>
          <a:chOff x="0" y="0"/>
          <a:chExt cx="0" cy="0"/>
        </a:xfrm>
      </p:grpSpPr>
      <p:sp>
        <p:nvSpPr>
          <p:cNvPr id="102" name="Google Shape;102;p58"/>
          <p:cNvSpPr txBox="1"/>
          <p:nvPr>
            <p:ph type="title"/>
          </p:nvPr>
        </p:nvSpPr>
        <p:spPr>
          <a:xfrm>
            <a:off x="490250" y="450150"/>
            <a:ext cx="6367800" cy="4091100"/>
          </a:xfrm>
          <a:prstGeom prst="rect">
            <a:avLst/>
          </a:prstGeom>
          <a:noFill/>
          <a:ln>
            <a:noFill/>
          </a:ln>
        </p:spPr>
        <p:txBody>
          <a:bodyPr anchorCtr="0" anchor="ctr" bIns="389300" lIns="389300" spcFirstLastPara="1" rIns="389300" wrap="square" tIns="389300">
            <a:normAutofit/>
          </a:bodyPr>
          <a:lstStyle>
            <a:lvl1pPr lvl="0" algn="l">
              <a:lnSpc>
                <a:spcPct val="100000"/>
              </a:lnSpc>
              <a:spcBef>
                <a:spcPts val="0"/>
              </a:spcBef>
              <a:spcAft>
                <a:spcPts val="0"/>
              </a:spcAft>
              <a:buSzPts val="20400"/>
              <a:buNone/>
              <a:defRPr sz="20400"/>
            </a:lvl1pPr>
            <a:lvl2pPr lvl="1" algn="l">
              <a:lnSpc>
                <a:spcPct val="100000"/>
              </a:lnSpc>
              <a:spcBef>
                <a:spcPts val="0"/>
              </a:spcBef>
              <a:spcAft>
                <a:spcPts val="0"/>
              </a:spcAft>
              <a:buSzPts val="20400"/>
              <a:buNone/>
              <a:defRPr sz="20400"/>
            </a:lvl2pPr>
            <a:lvl3pPr lvl="2" algn="l">
              <a:lnSpc>
                <a:spcPct val="100000"/>
              </a:lnSpc>
              <a:spcBef>
                <a:spcPts val="0"/>
              </a:spcBef>
              <a:spcAft>
                <a:spcPts val="0"/>
              </a:spcAft>
              <a:buSzPts val="20400"/>
              <a:buNone/>
              <a:defRPr sz="20400"/>
            </a:lvl3pPr>
            <a:lvl4pPr lvl="3" algn="l">
              <a:lnSpc>
                <a:spcPct val="100000"/>
              </a:lnSpc>
              <a:spcBef>
                <a:spcPts val="0"/>
              </a:spcBef>
              <a:spcAft>
                <a:spcPts val="0"/>
              </a:spcAft>
              <a:buSzPts val="20400"/>
              <a:buNone/>
              <a:defRPr sz="20400"/>
            </a:lvl4pPr>
            <a:lvl5pPr lvl="4" algn="l">
              <a:lnSpc>
                <a:spcPct val="100000"/>
              </a:lnSpc>
              <a:spcBef>
                <a:spcPts val="0"/>
              </a:spcBef>
              <a:spcAft>
                <a:spcPts val="0"/>
              </a:spcAft>
              <a:buSzPts val="20400"/>
              <a:buNone/>
              <a:defRPr sz="20400"/>
            </a:lvl5pPr>
            <a:lvl6pPr lvl="5" algn="l">
              <a:lnSpc>
                <a:spcPct val="100000"/>
              </a:lnSpc>
              <a:spcBef>
                <a:spcPts val="0"/>
              </a:spcBef>
              <a:spcAft>
                <a:spcPts val="0"/>
              </a:spcAft>
              <a:buSzPts val="20400"/>
              <a:buNone/>
              <a:defRPr sz="20400"/>
            </a:lvl6pPr>
            <a:lvl7pPr lvl="6" algn="l">
              <a:lnSpc>
                <a:spcPct val="100000"/>
              </a:lnSpc>
              <a:spcBef>
                <a:spcPts val="0"/>
              </a:spcBef>
              <a:spcAft>
                <a:spcPts val="0"/>
              </a:spcAft>
              <a:buSzPts val="20400"/>
              <a:buNone/>
              <a:defRPr sz="20400"/>
            </a:lvl7pPr>
            <a:lvl8pPr lvl="7" algn="l">
              <a:lnSpc>
                <a:spcPct val="100000"/>
              </a:lnSpc>
              <a:spcBef>
                <a:spcPts val="0"/>
              </a:spcBef>
              <a:spcAft>
                <a:spcPts val="0"/>
              </a:spcAft>
              <a:buSzPts val="20400"/>
              <a:buNone/>
              <a:defRPr sz="20400"/>
            </a:lvl8pPr>
            <a:lvl9pPr lvl="8" algn="l">
              <a:lnSpc>
                <a:spcPct val="100000"/>
              </a:lnSpc>
              <a:spcBef>
                <a:spcPts val="0"/>
              </a:spcBef>
              <a:spcAft>
                <a:spcPts val="0"/>
              </a:spcAft>
              <a:buSzPts val="20400"/>
              <a:buNone/>
              <a:defRPr sz="20400"/>
            </a:lvl9pPr>
          </a:lstStyle>
          <a:p/>
        </p:txBody>
      </p:sp>
      <p:sp>
        <p:nvSpPr>
          <p:cNvPr id="103" name="Google Shape;103;p58"/>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104" name="Shape 104"/>
        <p:cNvGrpSpPr/>
        <p:nvPr/>
      </p:nvGrpSpPr>
      <p:grpSpPr>
        <a:xfrm>
          <a:off x="0" y="0"/>
          <a:ext cx="0" cy="0"/>
          <a:chOff x="0" y="0"/>
          <a:chExt cx="0" cy="0"/>
        </a:xfrm>
      </p:grpSpPr>
      <p:sp>
        <p:nvSpPr>
          <p:cNvPr id="105" name="Google Shape;105;p59"/>
          <p:cNvSpPr/>
          <p:nvPr/>
        </p:nvSpPr>
        <p:spPr>
          <a:xfrm>
            <a:off x="4572000" y="-125"/>
            <a:ext cx="4572300" cy="5143500"/>
          </a:xfrm>
          <a:prstGeom prst="rect">
            <a:avLst/>
          </a:prstGeom>
          <a:solidFill>
            <a:schemeClr val="lt2"/>
          </a:solidFill>
          <a:ln>
            <a:noFill/>
          </a:ln>
        </p:spPr>
        <p:txBody>
          <a:bodyPr anchorCtr="0" anchor="ctr" bIns="389300" lIns="389300" spcFirstLastPara="1" rIns="389300" wrap="square" tIns="3893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6" name="Google Shape;106;p59"/>
          <p:cNvSpPr txBox="1"/>
          <p:nvPr>
            <p:ph type="title"/>
          </p:nvPr>
        </p:nvSpPr>
        <p:spPr>
          <a:xfrm>
            <a:off x="265500" y="1233175"/>
            <a:ext cx="4045200" cy="1482300"/>
          </a:xfrm>
          <a:prstGeom prst="rect">
            <a:avLst/>
          </a:prstGeom>
          <a:noFill/>
          <a:ln>
            <a:noFill/>
          </a:ln>
        </p:spPr>
        <p:txBody>
          <a:bodyPr anchorCtr="0" anchor="b" bIns="389300" lIns="389300" spcFirstLastPara="1" rIns="389300" wrap="square" tIns="389300">
            <a:normAutofit/>
          </a:bodyPr>
          <a:lstStyle>
            <a:lvl1pPr lvl="0" algn="ctr">
              <a:lnSpc>
                <a:spcPct val="100000"/>
              </a:lnSpc>
              <a:spcBef>
                <a:spcPts val="0"/>
              </a:spcBef>
              <a:spcAft>
                <a:spcPts val="0"/>
              </a:spcAft>
              <a:buSzPts val="17900"/>
              <a:buNone/>
              <a:defRPr sz="17900"/>
            </a:lvl1pPr>
            <a:lvl2pPr lvl="1" algn="ctr">
              <a:lnSpc>
                <a:spcPct val="100000"/>
              </a:lnSpc>
              <a:spcBef>
                <a:spcPts val="0"/>
              </a:spcBef>
              <a:spcAft>
                <a:spcPts val="0"/>
              </a:spcAft>
              <a:buSzPts val="17900"/>
              <a:buNone/>
              <a:defRPr sz="17900"/>
            </a:lvl2pPr>
            <a:lvl3pPr lvl="2" algn="ctr">
              <a:lnSpc>
                <a:spcPct val="100000"/>
              </a:lnSpc>
              <a:spcBef>
                <a:spcPts val="0"/>
              </a:spcBef>
              <a:spcAft>
                <a:spcPts val="0"/>
              </a:spcAft>
              <a:buSzPts val="17900"/>
              <a:buNone/>
              <a:defRPr sz="17900"/>
            </a:lvl3pPr>
            <a:lvl4pPr lvl="3" algn="ctr">
              <a:lnSpc>
                <a:spcPct val="100000"/>
              </a:lnSpc>
              <a:spcBef>
                <a:spcPts val="0"/>
              </a:spcBef>
              <a:spcAft>
                <a:spcPts val="0"/>
              </a:spcAft>
              <a:buSzPts val="17900"/>
              <a:buNone/>
              <a:defRPr sz="17900"/>
            </a:lvl4pPr>
            <a:lvl5pPr lvl="4" algn="ctr">
              <a:lnSpc>
                <a:spcPct val="100000"/>
              </a:lnSpc>
              <a:spcBef>
                <a:spcPts val="0"/>
              </a:spcBef>
              <a:spcAft>
                <a:spcPts val="0"/>
              </a:spcAft>
              <a:buSzPts val="17900"/>
              <a:buNone/>
              <a:defRPr sz="17900"/>
            </a:lvl5pPr>
            <a:lvl6pPr lvl="5" algn="ctr">
              <a:lnSpc>
                <a:spcPct val="100000"/>
              </a:lnSpc>
              <a:spcBef>
                <a:spcPts val="0"/>
              </a:spcBef>
              <a:spcAft>
                <a:spcPts val="0"/>
              </a:spcAft>
              <a:buSzPts val="17900"/>
              <a:buNone/>
              <a:defRPr sz="17900"/>
            </a:lvl6pPr>
            <a:lvl7pPr lvl="6" algn="ctr">
              <a:lnSpc>
                <a:spcPct val="100000"/>
              </a:lnSpc>
              <a:spcBef>
                <a:spcPts val="0"/>
              </a:spcBef>
              <a:spcAft>
                <a:spcPts val="0"/>
              </a:spcAft>
              <a:buSzPts val="17900"/>
              <a:buNone/>
              <a:defRPr sz="17900"/>
            </a:lvl7pPr>
            <a:lvl8pPr lvl="7" algn="ctr">
              <a:lnSpc>
                <a:spcPct val="100000"/>
              </a:lnSpc>
              <a:spcBef>
                <a:spcPts val="0"/>
              </a:spcBef>
              <a:spcAft>
                <a:spcPts val="0"/>
              </a:spcAft>
              <a:buSzPts val="17900"/>
              <a:buNone/>
              <a:defRPr sz="17900"/>
            </a:lvl8pPr>
            <a:lvl9pPr lvl="8" algn="ctr">
              <a:lnSpc>
                <a:spcPct val="100000"/>
              </a:lnSpc>
              <a:spcBef>
                <a:spcPts val="0"/>
              </a:spcBef>
              <a:spcAft>
                <a:spcPts val="0"/>
              </a:spcAft>
              <a:buSzPts val="17900"/>
              <a:buNone/>
              <a:defRPr sz="17900"/>
            </a:lvl9pPr>
          </a:lstStyle>
          <a:p/>
        </p:txBody>
      </p:sp>
      <p:sp>
        <p:nvSpPr>
          <p:cNvPr id="107" name="Google Shape;107;p59"/>
          <p:cNvSpPr txBox="1"/>
          <p:nvPr>
            <p:ph idx="1" type="subTitle"/>
          </p:nvPr>
        </p:nvSpPr>
        <p:spPr>
          <a:xfrm>
            <a:off x="265500" y="2803075"/>
            <a:ext cx="4045200" cy="1235100"/>
          </a:xfrm>
          <a:prstGeom prst="rect">
            <a:avLst/>
          </a:prstGeom>
          <a:noFill/>
          <a:ln>
            <a:noFill/>
          </a:ln>
        </p:spPr>
        <p:txBody>
          <a:bodyPr anchorCtr="0" anchor="t" bIns="389300" lIns="389300" spcFirstLastPara="1" rIns="389300" wrap="square" tIns="389300">
            <a:normAutofit/>
          </a:bodyPr>
          <a:lstStyle>
            <a:lvl1pPr lvl="0" algn="ctr">
              <a:lnSpc>
                <a:spcPct val="100000"/>
              </a:lnSpc>
              <a:spcBef>
                <a:spcPts val="0"/>
              </a:spcBef>
              <a:spcAft>
                <a:spcPts val="0"/>
              </a:spcAft>
              <a:buSzPts val="8900"/>
              <a:buNone/>
              <a:defRPr sz="8900"/>
            </a:lvl1pPr>
            <a:lvl2pPr lvl="1" algn="ctr">
              <a:lnSpc>
                <a:spcPct val="100000"/>
              </a:lnSpc>
              <a:spcBef>
                <a:spcPts val="0"/>
              </a:spcBef>
              <a:spcAft>
                <a:spcPts val="0"/>
              </a:spcAft>
              <a:buSzPts val="8900"/>
              <a:buNone/>
              <a:defRPr sz="8900"/>
            </a:lvl2pPr>
            <a:lvl3pPr lvl="2" algn="ctr">
              <a:lnSpc>
                <a:spcPct val="100000"/>
              </a:lnSpc>
              <a:spcBef>
                <a:spcPts val="0"/>
              </a:spcBef>
              <a:spcAft>
                <a:spcPts val="0"/>
              </a:spcAft>
              <a:buSzPts val="8900"/>
              <a:buNone/>
              <a:defRPr sz="8900"/>
            </a:lvl3pPr>
            <a:lvl4pPr lvl="3" algn="ctr">
              <a:lnSpc>
                <a:spcPct val="100000"/>
              </a:lnSpc>
              <a:spcBef>
                <a:spcPts val="0"/>
              </a:spcBef>
              <a:spcAft>
                <a:spcPts val="0"/>
              </a:spcAft>
              <a:buSzPts val="8900"/>
              <a:buNone/>
              <a:defRPr sz="8900"/>
            </a:lvl4pPr>
            <a:lvl5pPr lvl="4" algn="ctr">
              <a:lnSpc>
                <a:spcPct val="100000"/>
              </a:lnSpc>
              <a:spcBef>
                <a:spcPts val="0"/>
              </a:spcBef>
              <a:spcAft>
                <a:spcPts val="0"/>
              </a:spcAft>
              <a:buSzPts val="8900"/>
              <a:buNone/>
              <a:defRPr sz="8900"/>
            </a:lvl5pPr>
            <a:lvl6pPr lvl="5" algn="ctr">
              <a:lnSpc>
                <a:spcPct val="100000"/>
              </a:lnSpc>
              <a:spcBef>
                <a:spcPts val="0"/>
              </a:spcBef>
              <a:spcAft>
                <a:spcPts val="0"/>
              </a:spcAft>
              <a:buSzPts val="8900"/>
              <a:buNone/>
              <a:defRPr sz="8900"/>
            </a:lvl6pPr>
            <a:lvl7pPr lvl="6" algn="ctr">
              <a:lnSpc>
                <a:spcPct val="100000"/>
              </a:lnSpc>
              <a:spcBef>
                <a:spcPts val="0"/>
              </a:spcBef>
              <a:spcAft>
                <a:spcPts val="0"/>
              </a:spcAft>
              <a:buSzPts val="8900"/>
              <a:buNone/>
              <a:defRPr sz="8900"/>
            </a:lvl7pPr>
            <a:lvl8pPr lvl="7" algn="ctr">
              <a:lnSpc>
                <a:spcPct val="100000"/>
              </a:lnSpc>
              <a:spcBef>
                <a:spcPts val="0"/>
              </a:spcBef>
              <a:spcAft>
                <a:spcPts val="0"/>
              </a:spcAft>
              <a:buSzPts val="8900"/>
              <a:buNone/>
              <a:defRPr sz="8900"/>
            </a:lvl8pPr>
            <a:lvl9pPr lvl="8" algn="ctr">
              <a:lnSpc>
                <a:spcPct val="100000"/>
              </a:lnSpc>
              <a:spcBef>
                <a:spcPts val="0"/>
              </a:spcBef>
              <a:spcAft>
                <a:spcPts val="0"/>
              </a:spcAft>
              <a:buSzPts val="8900"/>
              <a:buNone/>
              <a:defRPr sz="8900"/>
            </a:lvl9pPr>
          </a:lstStyle>
          <a:p/>
        </p:txBody>
      </p:sp>
      <p:sp>
        <p:nvSpPr>
          <p:cNvPr id="108" name="Google Shape;108;p59"/>
          <p:cNvSpPr txBox="1"/>
          <p:nvPr>
            <p:ph idx="2" type="body"/>
          </p:nvPr>
        </p:nvSpPr>
        <p:spPr>
          <a:xfrm>
            <a:off x="4939500" y="724075"/>
            <a:ext cx="3837000" cy="3695100"/>
          </a:xfrm>
          <a:prstGeom prst="rect">
            <a:avLst/>
          </a:prstGeom>
          <a:noFill/>
          <a:ln>
            <a:noFill/>
          </a:ln>
        </p:spPr>
        <p:txBody>
          <a:bodyPr anchorCtr="0" anchor="ctr" bIns="389300" lIns="389300" spcFirstLastPara="1" rIns="389300" wrap="square" tIns="389300">
            <a:normAutofit/>
          </a:bodyPr>
          <a:lstStyle>
            <a:lvl1pPr indent="-717550" lvl="0" marL="457200" algn="l">
              <a:lnSpc>
                <a:spcPct val="115000"/>
              </a:lnSpc>
              <a:spcBef>
                <a:spcPts val="0"/>
              </a:spcBef>
              <a:spcAft>
                <a:spcPts val="0"/>
              </a:spcAft>
              <a:buSzPts val="7700"/>
              <a:buChar char="●"/>
              <a:defRPr/>
            </a:lvl1pPr>
            <a:lvl2pPr indent="-609600" lvl="1" marL="914400" algn="l">
              <a:lnSpc>
                <a:spcPct val="115000"/>
              </a:lnSpc>
              <a:spcBef>
                <a:spcPts val="0"/>
              </a:spcBef>
              <a:spcAft>
                <a:spcPts val="0"/>
              </a:spcAft>
              <a:buSzPts val="6000"/>
              <a:buChar char="○"/>
              <a:defRPr/>
            </a:lvl2pPr>
            <a:lvl3pPr indent="-609600" lvl="2" marL="1371600" algn="l">
              <a:lnSpc>
                <a:spcPct val="115000"/>
              </a:lnSpc>
              <a:spcBef>
                <a:spcPts val="0"/>
              </a:spcBef>
              <a:spcAft>
                <a:spcPts val="0"/>
              </a:spcAft>
              <a:buSzPts val="6000"/>
              <a:buChar char="■"/>
              <a:defRPr/>
            </a:lvl3pPr>
            <a:lvl4pPr indent="-609600" lvl="3" marL="1828800" algn="l">
              <a:lnSpc>
                <a:spcPct val="115000"/>
              </a:lnSpc>
              <a:spcBef>
                <a:spcPts val="0"/>
              </a:spcBef>
              <a:spcAft>
                <a:spcPts val="0"/>
              </a:spcAft>
              <a:buSzPts val="6000"/>
              <a:buChar char="●"/>
              <a:defRPr/>
            </a:lvl4pPr>
            <a:lvl5pPr indent="-609600" lvl="4" marL="2286000" algn="l">
              <a:lnSpc>
                <a:spcPct val="115000"/>
              </a:lnSpc>
              <a:spcBef>
                <a:spcPts val="0"/>
              </a:spcBef>
              <a:spcAft>
                <a:spcPts val="0"/>
              </a:spcAft>
              <a:buSzPts val="6000"/>
              <a:buChar char="○"/>
              <a:defRPr/>
            </a:lvl5pPr>
            <a:lvl6pPr indent="-609600" lvl="5" marL="2743200" algn="l">
              <a:lnSpc>
                <a:spcPct val="115000"/>
              </a:lnSpc>
              <a:spcBef>
                <a:spcPts val="0"/>
              </a:spcBef>
              <a:spcAft>
                <a:spcPts val="0"/>
              </a:spcAft>
              <a:buSzPts val="6000"/>
              <a:buChar char="■"/>
              <a:defRPr/>
            </a:lvl6pPr>
            <a:lvl7pPr indent="-609600" lvl="6" marL="3200400" algn="l">
              <a:lnSpc>
                <a:spcPct val="115000"/>
              </a:lnSpc>
              <a:spcBef>
                <a:spcPts val="0"/>
              </a:spcBef>
              <a:spcAft>
                <a:spcPts val="0"/>
              </a:spcAft>
              <a:buSzPts val="6000"/>
              <a:buChar char="●"/>
              <a:defRPr/>
            </a:lvl7pPr>
            <a:lvl8pPr indent="-609600" lvl="7" marL="3657600" algn="l">
              <a:lnSpc>
                <a:spcPct val="115000"/>
              </a:lnSpc>
              <a:spcBef>
                <a:spcPts val="0"/>
              </a:spcBef>
              <a:spcAft>
                <a:spcPts val="0"/>
              </a:spcAft>
              <a:buSzPts val="6000"/>
              <a:buChar char="○"/>
              <a:defRPr/>
            </a:lvl8pPr>
            <a:lvl9pPr indent="-609600" lvl="8" marL="4114800" algn="l">
              <a:lnSpc>
                <a:spcPct val="115000"/>
              </a:lnSpc>
              <a:spcBef>
                <a:spcPts val="0"/>
              </a:spcBef>
              <a:spcAft>
                <a:spcPts val="0"/>
              </a:spcAft>
              <a:buSzPts val="6000"/>
              <a:buChar char="■"/>
              <a:defRPr/>
            </a:lvl9pPr>
          </a:lstStyle>
          <a:p/>
        </p:txBody>
      </p:sp>
      <p:sp>
        <p:nvSpPr>
          <p:cNvPr id="109" name="Google Shape;109;p59"/>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110" name="Shape 110"/>
        <p:cNvGrpSpPr/>
        <p:nvPr/>
      </p:nvGrpSpPr>
      <p:grpSpPr>
        <a:xfrm>
          <a:off x="0" y="0"/>
          <a:ext cx="0" cy="0"/>
          <a:chOff x="0" y="0"/>
          <a:chExt cx="0" cy="0"/>
        </a:xfrm>
      </p:grpSpPr>
      <p:sp>
        <p:nvSpPr>
          <p:cNvPr id="111" name="Google Shape;111;p60"/>
          <p:cNvSpPr txBox="1"/>
          <p:nvPr>
            <p:ph idx="1" type="body"/>
          </p:nvPr>
        </p:nvSpPr>
        <p:spPr>
          <a:xfrm>
            <a:off x="311700" y="4230575"/>
            <a:ext cx="5998800" cy="605100"/>
          </a:xfrm>
          <a:prstGeom prst="rect">
            <a:avLst/>
          </a:prstGeom>
          <a:noFill/>
          <a:ln>
            <a:noFill/>
          </a:ln>
        </p:spPr>
        <p:txBody>
          <a:bodyPr anchorCtr="0" anchor="ctr" bIns="389300" lIns="389300" spcFirstLastPara="1" rIns="389300" wrap="square" tIns="389300">
            <a:normAutofit/>
          </a:bodyPr>
          <a:lstStyle>
            <a:lvl1pPr indent="-228600" lvl="0" marL="457200" algn="l">
              <a:lnSpc>
                <a:spcPct val="100000"/>
              </a:lnSpc>
              <a:spcBef>
                <a:spcPts val="0"/>
              </a:spcBef>
              <a:spcAft>
                <a:spcPts val="0"/>
              </a:spcAft>
              <a:buSzPts val="7700"/>
              <a:buNone/>
              <a:defRPr/>
            </a:lvl1pPr>
          </a:lstStyle>
          <a:p/>
        </p:txBody>
      </p:sp>
      <p:sp>
        <p:nvSpPr>
          <p:cNvPr id="112" name="Google Shape;112;p60"/>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113" name="Shape 113"/>
        <p:cNvGrpSpPr/>
        <p:nvPr/>
      </p:nvGrpSpPr>
      <p:grpSpPr>
        <a:xfrm>
          <a:off x="0" y="0"/>
          <a:ext cx="0" cy="0"/>
          <a:chOff x="0" y="0"/>
          <a:chExt cx="0" cy="0"/>
        </a:xfrm>
      </p:grpSpPr>
      <p:sp>
        <p:nvSpPr>
          <p:cNvPr id="114" name="Google Shape;114;p61"/>
          <p:cNvSpPr txBox="1"/>
          <p:nvPr>
            <p:ph hasCustomPrompt="1" type="title"/>
          </p:nvPr>
        </p:nvSpPr>
        <p:spPr>
          <a:xfrm>
            <a:off x="311700" y="1106125"/>
            <a:ext cx="8520900" cy="1963500"/>
          </a:xfrm>
          <a:prstGeom prst="rect">
            <a:avLst/>
          </a:prstGeom>
          <a:noFill/>
          <a:ln>
            <a:noFill/>
          </a:ln>
        </p:spPr>
        <p:txBody>
          <a:bodyPr anchorCtr="0" anchor="b" bIns="389300" lIns="389300" spcFirstLastPara="1" rIns="389300" wrap="square" tIns="389300">
            <a:normAutofit/>
          </a:bodyPr>
          <a:lstStyle>
            <a:lvl1pPr lvl="0" algn="ctr">
              <a:lnSpc>
                <a:spcPct val="100000"/>
              </a:lnSpc>
              <a:spcBef>
                <a:spcPts val="0"/>
              </a:spcBef>
              <a:spcAft>
                <a:spcPts val="0"/>
              </a:spcAft>
              <a:buSzPts val="51100"/>
              <a:buNone/>
              <a:defRPr sz="51100"/>
            </a:lvl1pPr>
            <a:lvl2pPr lvl="1" algn="ctr">
              <a:lnSpc>
                <a:spcPct val="100000"/>
              </a:lnSpc>
              <a:spcBef>
                <a:spcPts val="0"/>
              </a:spcBef>
              <a:spcAft>
                <a:spcPts val="0"/>
              </a:spcAft>
              <a:buSzPts val="51100"/>
              <a:buNone/>
              <a:defRPr sz="51100"/>
            </a:lvl2pPr>
            <a:lvl3pPr lvl="2" algn="ctr">
              <a:lnSpc>
                <a:spcPct val="100000"/>
              </a:lnSpc>
              <a:spcBef>
                <a:spcPts val="0"/>
              </a:spcBef>
              <a:spcAft>
                <a:spcPts val="0"/>
              </a:spcAft>
              <a:buSzPts val="51100"/>
              <a:buNone/>
              <a:defRPr sz="51100"/>
            </a:lvl3pPr>
            <a:lvl4pPr lvl="3" algn="ctr">
              <a:lnSpc>
                <a:spcPct val="100000"/>
              </a:lnSpc>
              <a:spcBef>
                <a:spcPts val="0"/>
              </a:spcBef>
              <a:spcAft>
                <a:spcPts val="0"/>
              </a:spcAft>
              <a:buSzPts val="51100"/>
              <a:buNone/>
              <a:defRPr sz="51100"/>
            </a:lvl4pPr>
            <a:lvl5pPr lvl="4" algn="ctr">
              <a:lnSpc>
                <a:spcPct val="100000"/>
              </a:lnSpc>
              <a:spcBef>
                <a:spcPts val="0"/>
              </a:spcBef>
              <a:spcAft>
                <a:spcPts val="0"/>
              </a:spcAft>
              <a:buSzPts val="51100"/>
              <a:buNone/>
              <a:defRPr sz="51100"/>
            </a:lvl5pPr>
            <a:lvl6pPr lvl="5" algn="ctr">
              <a:lnSpc>
                <a:spcPct val="100000"/>
              </a:lnSpc>
              <a:spcBef>
                <a:spcPts val="0"/>
              </a:spcBef>
              <a:spcAft>
                <a:spcPts val="0"/>
              </a:spcAft>
              <a:buSzPts val="51100"/>
              <a:buNone/>
              <a:defRPr sz="51100"/>
            </a:lvl6pPr>
            <a:lvl7pPr lvl="6" algn="ctr">
              <a:lnSpc>
                <a:spcPct val="100000"/>
              </a:lnSpc>
              <a:spcBef>
                <a:spcPts val="0"/>
              </a:spcBef>
              <a:spcAft>
                <a:spcPts val="0"/>
              </a:spcAft>
              <a:buSzPts val="51100"/>
              <a:buNone/>
              <a:defRPr sz="51100"/>
            </a:lvl7pPr>
            <a:lvl8pPr lvl="7" algn="ctr">
              <a:lnSpc>
                <a:spcPct val="100000"/>
              </a:lnSpc>
              <a:spcBef>
                <a:spcPts val="0"/>
              </a:spcBef>
              <a:spcAft>
                <a:spcPts val="0"/>
              </a:spcAft>
              <a:buSzPts val="51100"/>
              <a:buNone/>
              <a:defRPr sz="51100"/>
            </a:lvl8pPr>
            <a:lvl9pPr lvl="8" algn="ctr">
              <a:lnSpc>
                <a:spcPct val="100000"/>
              </a:lnSpc>
              <a:spcBef>
                <a:spcPts val="0"/>
              </a:spcBef>
              <a:spcAft>
                <a:spcPts val="0"/>
              </a:spcAft>
              <a:buSzPts val="51100"/>
              <a:buNone/>
              <a:defRPr sz="51100"/>
            </a:lvl9pPr>
          </a:lstStyle>
          <a:p>
            <a:r>
              <a:t>xx%</a:t>
            </a:r>
          </a:p>
        </p:txBody>
      </p:sp>
      <p:sp>
        <p:nvSpPr>
          <p:cNvPr id="115" name="Google Shape;115;p61"/>
          <p:cNvSpPr txBox="1"/>
          <p:nvPr>
            <p:ph idx="1" type="body"/>
          </p:nvPr>
        </p:nvSpPr>
        <p:spPr>
          <a:xfrm>
            <a:off x="311700" y="3152225"/>
            <a:ext cx="8520900" cy="1300800"/>
          </a:xfrm>
          <a:prstGeom prst="rect">
            <a:avLst/>
          </a:prstGeom>
          <a:noFill/>
          <a:ln>
            <a:noFill/>
          </a:ln>
        </p:spPr>
        <p:txBody>
          <a:bodyPr anchorCtr="0" anchor="t" bIns="389300" lIns="389300" spcFirstLastPara="1" rIns="389300" wrap="square" tIns="389300">
            <a:normAutofit/>
          </a:bodyPr>
          <a:lstStyle>
            <a:lvl1pPr indent="-717550" lvl="0" marL="457200" algn="ctr">
              <a:lnSpc>
                <a:spcPct val="115000"/>
              </a:lnSpc>
              <a:spcBef>
                <a:spcPts val="0"/>
              </a:spcBef>
              <a:spcAft>
                <a:spcPts val="0"/>
              </a:spcAft>
              <a:buSzPts val="7700"/>
              <a:buChar char="●"/>
              <a:defRPr/>
            </a:lvl1pPr>
            <a:lvl2pPr indent="-609600" lvl="1" marL="914400" algn="ctr">
              <a:lnSpc>
                <a:spcPct val="115000"/>
              </a:lnSpc>
              <a:spcBef>
                <a:spcPts val="0"/>
              </a:spcBef>
              <a:spcAft>
                <a:spcPts val="0"/>
              </a:spcAft>
              <a:buSzPts val="6000"/>
              <a:buChar char="○"/>
              <a:defRPr/>
            </a:lvl2pPr>
            <a:lvl3pPr indent="-609600" lvl="2" marL="1371600" algn="ctr">
              <a:lnSpc>
                <a:spcPct val="115000"/>
              </a:lnSpc>
              <a:spcBef>
                <a:spcPts val="0"/>
              </a:spcBef>
              <a:spcAft>
                <a:spcPts val="0"/>
              </a:spcAft>
              <a:buSzPts val="6000"/>
              <a:buChar char="■"/>
              <a:defRPr/>
            </a:lvl3pPr>
            <a:lvl4pPr indent="-609600" lvl="3" marL="1828800" algn="ctr">
              <a:lnSpc>
                <a:spcPct val="115000"/>
              </a:lnSpc>
              <a:spcBef>
                <a:spcPts val="0"/>
              </a:spcBef>
              <a:spcAft>
                <a:spcPts val="0"/>
              </a:spcAft>
              <a:buSzPts val="6000"/>
              <a:buChar char="●"/>
              <a:defRPr/>
            </a:lvl4pPr>
            <a:lvl5pPr indent="-609600" lvl="4" marL="2286000" algn="ctr">
              <a:lnSpc>
                <a:spcPct val="115000"/>
              </a:lnSpc>
              <a:spcBef>
                <a:spcPts val="0"/>
              </a:spcBef>
              <a:spcAft>
                <a:spcPts val="0"/>
              </a:spcAft>
              <a:buSzPts val="6000"/>
              <a:buChar char="○"/>
              <a:defRPr/>
            </a:lvl5pPr>
            <a:lvl6pPr indent="-609600" lvl="5" marL="2743200" algn="ctr">
              <a:lnSpc>
                <a:spcPct val="115000"/>
              </a:lnSpc>
              <a:spcBef>
                <a:spcPts val="0"/>
              </a:spcBef>
              <a:spcAft>
                <a:spcPts val="0"/>
              </a:spcAft>
              <a:buSzPts val="6000"/>
              <a:buChar char="■"/>
              <a:defRPr/>
            </a:lvl6pPr>
            <a:lvl7pPr indent="-609600" lvl="6" marL="3200400" algn="ctr">
              <a:lnSpc>
                <a:spcPct val="115000"/>
              </a:lnSpc>
              <a:spcBef>
                <a:spcPts val="0"/>
              </a:spcBef>
              <a:spcAft>
                <a:spcPts val="0"/>
              </a:spcAft>
              <a:buSzPts val="6000"/>
              <a:buChar char="●"/>
              <a:defRPr/>
            </a:lvl7pPr>
            <a:lvl8pPr indent="-609600" lvl="7" marL="3657600" algn="ctr">
              <a:lnSpc>
                <a:spcPct val="115000"/>
              </a:lnSpc>
              <a:spcBef>
                <a:spcPts val="0"/>
              </a:spcBef>
              <a:spcAft>
                <a:spcPts val="0"/>
              </a:spcAft>
              <a:buSzPts val="6000"/>
              <a:buChar char="○"/>
              <a:defRPr/>
            </a:lvl8pPr>
            <a:lvl9pPr indent="-609600" lvl="8" marL="4114800" algn="ctr">
              <a:lnSpc>
                <a:spcPct val="115000"/>
              </a:lnSpc>
              <a:spcBef>
                <a:spcPts val="0"/>
              </a:spcBef>
              <a:spcAft>
                <a:spcPts val="0"/>
              </a:spcAft>
              <a:buSzPts val="6000"/>
              <a:buChar char="■"/>
              <a:defRPr/>
            </a:lvl9pPr>
          </a:lstStyle>
          <a:p/>
        </p:txBody>
      </p:sp>
      <p:sp>
        <p:nvSpPr>
          <p:cNvPr id="116" name="Google Shape;116;p61"/>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17" name="Shape 117"/>
        <p:cNvGrpSpPr/>
        <p:nvPr/>
      </p:nvGrpSpPr>
      <p:grpSpPr>
        <a:xfrm>
          <a:off x="0" y="0"/>
          <a:ext cx="0" cy="0"/>
          <a:chOff x="0" y="0"/>
          <a:chExt cx="0" cy="0"/>
        </a:xfrm>
      </p:grpSpPr>
      <p:sp>
        <p:nvSpPr>
          <p:cNvPr id="118" name="Google Shape;118;p62"/>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_2">
    <p:spTree>
      <p:nvGrpSpPr>
        <p:cNvPr id="123" name="Shape 123"/>
        <p:cNvGrpSpPr/>
        <p:nvPr/>
      </p:nvGrpSpPr>
      <p:grpSpPr>
        <a:xfrm>
          <a:off x="0" y="0"/>
          <a:ext cx="0" cy="0"/>
          <a:chOff x="0" y="0"/>
          <a:chExt cx="0" cy="0"/>
        </a:xfrm>
      </p:grpSpPr>
      <p:sp>
        <p:nvSpPr>
          <p:cNvPr id="124" name="Google Shape;124;g3fa71532336_0_109"/>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25" name="Google Shape;125;g3fa71532336_0_109"/>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6" name="Google Shape;126;g3fa71532336_0_109"/>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title">
  <p:cSld name="TITLE_1">
    <p:spTree>
      <p:nvGrpSpPr>
        <p:cNvPr id="127" name="Shape 127"/>
        <p:cNvGrpSpPr/>
        <p:nvPr/>
      </p:nvGrpSpPr>
      <p:grpSpPr>
        <a:xfrm>
          <a:off x="0" y="0"/>
          <a:ext cx="0" cy="0"/>
          <a:chOff x="0" y="0"/>
          <a:chExt cx="0" cy="0"/>
        </a:xfrm>
      </p:grpSpPr>
      <p:sp>
        <p:nvSpPr>
          <p:cNvPr id="128" name="Google Shape;128;g3fa71532336_0_113"/>
          <p:cNvSpPr/>
          <p:nvPr/>
        </p:nvSpPr>
        <p:spPr>
          <a:xfrm>
            <a:off x="0" y="0"/>
            <a:ext cx="9144000" cy="39930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9" name="Google Shape;129;g3fa71532336_0_113"/>
          <p:cNvSpPr txBox="1"/>
          <p:nvPr>
            <p:ph type="ctrTitle"/>
          </p:nvPr>
        </p:nvSpPr>
        <p:spPr>
          <a:xfrm>
            <a:off x="685800" y="1583342"/>
            <a:ext cx="7772400" cy="11598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Clr>
                <a:schemeClr val="lt1"/>
              </a:buClr>
              <a:buSzPts val="4800"/>
              <a:buNone/>
              <a:defRPr sz="4800">
                <a:solidFill>
                  <a:schemeClr val="lt1"/>
                </a:solidFill>
              </a:defRPr>
            </a:lvl1pPr>
            <a:lvl2pPr lvl="1" algn="ctr">
              <a:lnSpc>
                <a:spcPct val="100000"/>
              </a:lnSpc>
              <a:spcBef>
                <a:spcPts val="0"/>
              </a:spcBef>
              <a:spcAft>
                <a:spcPts val="0"/>
              </a:spcAft>
              <a:buClr>
                <a:schemeClr val="lt1"/>
              </a:buClr>
              <a:buSzPts val="4800"/>
              <a:buNone/>
              <a:defRPr sz="4800">
                <a:solidFill>
                  <a:schemeClr val="lt1"/>
                </a:solidFill>
              </a:defRPr>
            </a:lvl2pPr>
            <a:lvl3pPr lvl="2" algn="ctr">
              <a:lnSpc>
                <a:spcPct val="100000"/>
              </a:lnSpc>
              <a:spcBef>
                <a:spcPts val="0"/>
              </a:spcBef>
              <a:spcAft>
                <a:spcPts val="0"/>
              </a:spcAft>
              <a:buClr>
                <a:schemeClr val="lt1"/>
              </a:buClr>
              <a:buSzPts val="4800"/>
              <a:buNone/>
              <a:defRPr sz="4800">
                <a:solidFill>
                  <a:schemeClr val="lt1"/>
                </a:solidFill>
              </a:defRPr>
            </a:lvl3pPr>
            <a:lvl4pPr lvl="3" algn="ctr">
              <a:lnSpc>
                <a:spcPct val="100000"/>
              </a:lnSpc>
              <a:spcBef>
                <a:spcPts val="0"/>
              </a:spcBef>
              <a:spcAft>
                <a:spcPts val="0"/>
              </a:spcAft>
              <a:buClr>
                <a:schemeClr val="lt1"/>
              </a:buClr>
              <a:buSzPts val="4800"/>
              <a:buNone/>
              <a:defRPr sz="4800">
                <a:solidFill>
                  <a:schemeClr val="lt1"/>
                </a:solidFill>
              </a:defRPr>
            </a:lvl4pPr>
            <a:lvl5pPr lvl="4" algn="ctr">
              <a:lnSpc>
                <a:spcPct val="100000"/>
              </a:lnSpc>
              <a:spcBef>
                <a:spcPts val="0"/>
              </a:spcBef>
              <a:spcAft>
                <a:spcPts val="0"/>
              </a:spcAft>
              <a:buClr>
                <a:schemeClr val="lt1"/>
              </a:buClr>
              <a:buSzPts val="4800"/>
              <a:buNone/>
              <a:defRPr sz="4800">
                <a:solidFill>
                  <a:schemeClr val="lt1"/>
                </a:solidFill>
              </a:defRPr>
            </a:lvl5pPr>
            <a:lvl6pPr lvl="5" algn="ctr">
              <a:lnSpc>
                <a:spcPct val="100000"/>
              </a:lnSpc>
              <a:spcBef>
                <a:spcPts val="0"/>
              </a:spcBef>
              <a:spcAft>
                <a:spcPts val="0"/>
              </a:spcAft>
              <a:buClr>
                <a:schemeClr val="lt1"/>
              </a:buClr>
              <a:buSzPts val="4800"/>
              <a:buNone/>
              <a:defRPr sz="4800">
                <a:solidFill>
                  <a:schemeClr val="lt1"/>
                </a:solidFill>
              </a:defRPr>
            </a:lvl6pPr>
            <a:lvl7pPr lvl="6" algn="ctr">
              <a:lnSpc>
                <a:spcPct val="100000"/>
              </a:lnSpc>
              <a:spcBef>
                <a:spcPts val="0"/>
              </a:spcBef>
              <a:spcAft>
                <a:spcPts val="0"/>
              </a:spcAft>
              <a:buClr>
                <a:schemeClr val="lt1"/>
              </a:buClr>
              <a:buSzPts val="4800"/>
              <a:buNone/>
              <a:defRPr sz="4800">
                <a:solidFill>
                  <a:schemeClr val="lt1"/>
                </a:solidFill>
              </a:defRPr>
            </a:lvl7pPr>
            <a:lvl8pPr lvl="7" algn="ctr">
              <a:lnSpc>
                <a:spcPct val="100000"/>
              </a:lnSpc>
              <a:spcBef>
                <a:spcPts val="0"/>
              </a:spcBef>
              <a:spcAft>
                <a:spcPts val="0"/>
              </a:spcAft>
              <a:buClr>
                <a:schemeClr val="lt1"/>
              </a:buClr>
              <a:buSzPts val="4800"/>
              <a:buNone/>
              <a:defRPr sz="4800">
                <a:solidFill>
                  <a:schemeClr val="lt1"/>
                </a:solidFill>
              </a:defRPr>
            </a:lvl8pPr>
            <a:lvl9pPr lvl="8" algn="ctr">
              <a:lnSpc>
                <a:spcPct val="100000"/>
              </a:lnSpc>
              <a:spcBef>
                <a:spcPts val="0"/>
              </a:spcBef>
              <a:spcAft>
                <a:spcPts val="0"/>
              </a:spcAft>
              <a:buClr>
                <a:schemeClr val="lt1"/>
              </a:buClr>
              <a:buSzPts val="4800"/>
              <a:buNone/>
              <a:defRPr sz="4800">
                <a:solidFill>
                  <a:schemeClr val="lt1"/>
                </a:solidFill>
              </a:defRPr>
            </a:lvl9pPr>
          </a:lstStyle>
          <a:p/>
        </p:txBody>
      </p:sp>
      <p:sp>
        <p:nvSpPr>
          <p:cNvPr id="130" name="Google Shape;130;g3fa71532336_0_113"/>
          <p:cNvSpPr txBox="1"/>
          <p:nvPr>
            <p:ph idx="1" type="subTitle"/>
          </p:nvPr>
        </p:nvSpPr>
        <p:spPr>
          <a:xfrm>
            <a:off x="685800" y="2840053"/>
            <a:ext cx="7772400" cy="7848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lt1"/>
              </a:buClr>
              <a:buSzPts val="2400"/>
              <a:buNone/>
              <a:defRPr b="1" sz="2400">
                <a:solidFill>
                  <a:schemeClr val="lt1"/>
                </a:solidFill>
              </a:defRPr>
            </a:lvl1pPr>
            <a:lvl2pPr lvl="1" algn="ctr">
              <a:lnSpc>
                <a:spcPct val="100000"/>
              </a:lnSpc>
              <a:spcBef>
                <a:spcPts val="0"/>
              </a:spcBef>
              <a:spcAft>
                <a:spcPts val="0"/>
              </a:spcAft>
              <a:buClr>
                <a:schemeClr val="lt1"/>
              </a:buClr>
              <a:buSzPts val="2400"/>
              <a:buNone/>
              <a:defRPr b="1">
                <a:solidFill>
                  <a:schemeClr val="lt1"/>
                </a:solidFill>
              </a:defRPr>
            </a:lvl2pPr>
            <a:lvl3pPr lvl="2" algn="ctr">
              <a:lnSpc>
                <a:spcPct val="100000"/>
              </a:lnSpc>
              <a:spcBef>
                <a:spcPts val="0"/>
              </a:spcBef>
              <a:spcAft>
                <a:spcPts val="0"/>
              </a:spcAft>
              <a:buClr>
                <a:schemeClr val="lt1"/>
              </a:buClr>
              <a:buSzPts val="2400"/>
              <a:buNone/>
              <a:defRPr b="1">
                <a:solidFill>
                  <a:schemeClr val="lt1"/>
                </a:solidFill>
              </a:defRPr>
            </a:lvl3pPr>
            <a:lvl4pPr lvl="3" algn="ctr">
              <a:lnSpc>
                <a:spcPct val="100000"/>
              </a:lnSpc>
              <a:spcBef>
                <a:spcPts val="0"/>
              </a:spcBef>
              <a:spcAft>
                <a:spcPts val="0"/>
              </a:spcAft>
              <a:buClr>
                <a:schemeClr val="lt1"/>
              </a:buClr>
              <a:buSzPts val="2400"/>
              <a:buNone/>
              <a:defRPr b="1" sz="2400">
                <a:solidFill>
                  <a:schemeClr val="lt1"/>
                </a:solidFill>
              </a:defRPr>
            </a:lvl4pPr>
            <a:lvl5pPr lvl="4" algn="ctr">
              <a:lnSpc>
                <a:spcPct val="100000"/>
              </a:lnSpc>
              <a:spcBef>
                <a:spcPts val="0"/>
              </a:spcBef>
              <a:spcAft>
                <a:spcPts val="0"/>
              </a:spcAft>
              <a:buClr>
                <a:schemeClr val="lt1"/>
              </a:buClr>
              <a:buSzPts val="2400"/>
              <a:buNone/>
              <a:defRPr b="1" sz="2400">
                <a:solidFill>
                  <a:schemeClr val="lt1"/>
                </a:solidFill>
              </a:defRPr>
            </a:lvl5pPr>
            <a:lvl6pPr lvl="5" algn="ctr">
              <a:lnSpc>
                <a:spcPct val="100000"/>
              </a:lnSpc>
              <a:spcBef>
                <a:spcPts val="0"/>
              </a:spcBef>
              <a:spcAft>
                <a:spcPts val="0"/>
              </a:spcAft>
              <a:buClr>
                <a:schemeClr val="lt1"/>
              </a:buClr>
              <a:buSzPts val="2400"/>
              <a:buNone/>
              <a:defRPr b="1" sz="2400">
                <a:solidFill>
                  <a:schemeClr val="lt1"/>
                </a:solidFill>
              </a:defRPr>
            </a:lvl6pPr>
            <a:lvl7pPr lvl="6" algn="ctr">
              <a:lnSpc>
                <a:spcPct val="100000"/>
              </a:lnSpc>
              <a:spcBef>
                <a:spcPts val="0"/>
              </a:spcBef>
              <a:spcAft>
                <a:spcPts val="0"/>
              </a:spcAft>
              <a:buClr>
                <a:schemeClr val="lt1"/>
              </a:buClr>
              <a:buSzPts val="2400"/>
              <a:buNone/>
              <a:defRPr b="1" sz="2400">
                <a:solidFill>
                  <a:schemeClr val="lt1"/>
                </a:solidFill>
              </a:defRPr>
            </a:lvl7pPr>
            <a:lvl8pPr lvl="7" algn="ctr">
              <a:lnSpc>
                <a:spcPct val="100000"/>
              </a:lnSpc>
              <a:spcBef>
                <a:spcPts val="0"/>
              </a:spcBef>
              <a:spcAft>
                <a:spcPts val="0"/>
              </a:spcAft>
              <a:buClr>
                <a:schemeClr val="lt1"/>
              </a:buClr>
              <a:buSzPts val="2400"/>
              <a:buNone/>
              <a:defRPr b="1" sz="2400">
                <a:solidFill>
                  <a:schemeClr val="lt1"/>
                </a:solidFill>
              </a:defRPr>
            </a:lvl8pPr>
            <a:lvl9pPr lvl="8" algn="ctr">
              <a:lnSpc>
                <a:spcPct val="100000"/>
              </a:lnSpc>
              <a:spcBef>
                <a:spcPts val="0"/>
              </a:spcBef>
              <a:spcAft>
                <a:spcPts val="0"/>
              </a:spcAft>
              <a:buClr>
                <a:schemeClr val="lt1"/>
              </a:buClr>
              <a:buSzPts val="2400"/>
              <a:buNone/>
              <a:defRPr b="1" sz="2400">
                <a:solidFill>
                  <a:schemeClr val="lt1"/>
                </a:solidFill>
              </a:defRPr>
            </a:lvl9pPr>
          </a:lstStyle>
          <a:p/>
        </p:txBody>
      </p:sp>
      <p:sp>
        <p:nvSpPr>
          <p:cNvPr id="131" name="Google Shape;131;g3fa71532336_0_113"/>
          <p:cNvSpPr/>
          <p:nvPr/>
        </p:nvSpPr>
        <p:spPr>
          <a:xfrm>
            <a:off x="3047704" y="3992850"/>
            <a:ext cx="3047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2" name="Google Shape;132;g3fa71532336_0_113"/>
          <p:cNvSpPr/>
          <p:nvPr/>
        </p:nvSpPr>
        <p:spPr>
          <a:xfrm>
            <a:off x="6096271" y="3992850"/>
            <a:ext cx="3047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3" name="Google Shape;133;g3fa71532336_0_113"/>
          <p:cNvSpPr/>
          <p:nvPr/>
        </p:nvSpPr>
        <p:spPr>
          <a:xfrm>
            <a:off x="1" y="3992850"/>
            <a:ext cx="3047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4" name="Google Shape;134;g3fa71532336_0_113"/>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lvl1pPr indent="0" lvl="0"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ct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
  <p:cSld name="TITLE_3">
    <p:spTree>
      <p:nvGrpSpPr>
        <p:cNvPr id="135" name="Shape 135"/>
        <p:cNvGrpSpPr/>
        <p:nvPr/>
      </p:nvGrpSpPr>
      <p:grpSpPr>
        <a:xfrm>
          <a:off x="0" y="0"/>
          <a:ext cx="0" cy="0"/>
          <a:chOff x="0" y="0"/>
          <a:chExt cx="0" cy="0"/>
        </a:xfrm>
      </p:grpSpPr>
      <p:sp>
        <p:nvSpPr>
          <p:cNvPr id="136" name="Google Shape;136;g3fa71532336_0_121"/>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37" name="Google Shape;137;g3fa71532336_0_121"/>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38" name="Google Shape;138;g3fa71532336_0_121"/>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ype="title">
  <p:cSld name="TITLE">
    <p:spTree>
      <p:nvGrpSpPr>
        <p:cNvPr id="139" name="Shape 139"/>
        <p:cNvGrpSpPr/>
        <p:nvPr/>
      </p:nvGrpSpPr>
      <p:grpSpPr>
        <a:xfrm>
          <a:off x="0" y="0"/>
          <a:ext cx="0" cy="0"/>
          <a:chOff x="0" y="0"/>
          <a:chExt cx="0" cy="0"/>
        </a:xfrm>
      </p:grpSpPr>
      <p:sp>
        <p:nvSpPr>
          <p:cNvPr id="140" name="Google Shape;140;g3fa71532336_0_125"/>
          <p:cNvSpPr txBox="1"/>
          <p:nvPr>
            <p:ph type="ctrTitle"/>
          </p:nvPr>
        </p:nvSpPr>
        <p:spPr>
          <a:xfrm>
            <a:off x="645225" y="2762725"/>
            <a:ext cx="6736500" cy="11598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4400"/>
              <a:buNone/>
              <a:defRPr sz="4400">
                <a:solidFill>
                  <a:schemeClr val="dk2"/>
                </a:solidFill>
              </a:defRPr>
            </a:lvl1pPr>
            <a:lvl2pPr lvl="1" algn="l">
              <a:lnSpc>
                <a:spcPct val="100000"/>
              </a:lnSpc>
              <a:spcBef>
                <a:spcPts val="0"/>
              </a:spcBef>
              <a:spcAft>
                <a:spcPts val="0"/>
              </a:spcAft>
              <a:buClr>
                <a:schemeClr val="dk2"/>
              </a:buClr>
              <a:buSzPts val="4400"/>
              <a:buNone/>
              <a:defRPr sz="4400">
                <a:solidFill>
                  <a:schemeClr val="dk2"/>
                </a:solidFill>
              </a:defRPr>
            </a:lvl2pPr>
            <a:lvl3pPr lvl="2" algn="l">
              <a:lnSpc>
                <a:spcPct val="100000"/>
              </a:lnSpc>
              <a:spcBef>
                <a:spcPts val="0"/>
              </a:spcBef>
              <a:spcAft>
                <a:spcPts val="0"/>
              </a:spcAft>
              <a:buClr>
                <a:schemeClr val="dk2"/>
              </a:buClr>
              <a:buSzPts val="4400"/>
              <a:buNone/>
              <a:defRPr sz="4400">
                <a:solidFill>
                  <a:schemeClr val="dk2"/>
                </a:solidFill>
              </a:defRPr>
            </a:lvl3pPr>
            <a:lvl4pPr lvl="3" algn="l">
              <a:lnSpc>
                <a:spcPct val="100000"/>
              </a:lnSpc>
              <a:spcBef>
                <a:spcPts val="0"/>
              </a:spcBef>
              <a:spcAft>
                <a:spcPts val="0"/>
              </a:spcAft>
              <a:buClr>
                <a:schemeClr val="dk2"/>
              </a:buClr>
              <a:buSzPts val="4400"/>
              <a:buNone/>
              <a:defRPr sz="4400">
                <a:solidFill>
                  <a:schemeClr val="dk2"/>
                </a:solidFill>
              </a:defRPr>
            </a:lvl4pPr>
            <a:lvl5pPr lvl="4" algn="l">
              <a:lnSpc>
                <a:spcPct val="100000"/>
              </a:lnSpc>
              <a:spcBef>
                <a:spcPts val="0"/>
              </a:spcBef>
              <a:spcAft>
                <a:spcPts val="0"/>
              </a:spcAft>
              <a:buClr>
                <a:schemeClr val="dk2"/>
              </a:buClr>
              <a:buSzPts val="4400"/>
              <a:buNone/>
              <a:defRPr sz="4400">
                <a:solidFill>
                  <a:schemeClr val="dk2"/>
                </a:solidFill>
              </a:defRPr>
            </a:lvl5pPr>
            <a:lvl6pPr lvl="5" algn="l">
              <a:lnSpc>
                <a:spcPct val="100000"/>
              </a:lnSpc>
              <a:spcBef>
                <a:spcPts val="0"/>
              </a:spcBef>
              <a:spcAft>
                <a:spcPts val="0"/>
              </a:spcAft>
              <a:buClr>
                <a:schemeClr val="dk2"/>
              </a:buClr>
              <a:buSzPts val="4400"/>
              <a:buNone/>
              <a:defRPr sz="4400">
                <a:solidFill>
                  <a:schemeClr val="dk2"/>
                </a:solidFill>
              </a:defRPr>
            </a:lvl6pPr>
            <a:lvl7pPr lvl="6" algn="l">
              <a:lnSpc>
                <a:spcPct val="100000"/>
              </a:lnSpc>
              <a:spcBef>
                <a:spcPts val="0"/>
              </a:spcBef>
              <a:spcAft>
                <a:spcPts val="0"/>
              </a:spcAft>
              <a:buClr>
                <a:schemeClr val="dk2"/>
              </a:buClr>
              <a:buSzPts val="4400"/>
              <a:buNone/>
              <a:defRPr sz="4400">
                <a:solidFill>
                  <a:schemeClr val="dk2"/>
                </a:solidFill>
              </a:defRPr>
            </a:lvl7pPr>
            <a:lvl8pPr lvl="7" algn="l">
              <a:lnSpc>
                <a:spcPct val="100000"/>
              </a:lnSpc>
              <a:spcBef>
                <a:spcPts val="0"/>
              </a:spcBef>
              <a:spcAft>
                <a:spcPts val="0"/>
              </a:spcAft>
              <a:buClr>
                <a:schemeClr val="dk2"/>
              </a:buClr>
              <a:buSzPts val="4400"/>
              <a:buNone/>
              <a:defRPr sz="4400">
                <a:solidFill>
                  <a:schemeClr val="dk2"/>
                </a:solidFill>
              </a:defRPr>
            </a:lvl8pPr>
            <a:lvl9pPr lvl="8" algn="l">
              <a:lnSpc>
                <a:spcPct val="100000"/>
              </a:lnSpc>
              <a:spcBef>
                <a:spcPts val="0"/>
              </a:spcBef>
              <a:spcAft>
                <a:spcPts val="0"/>
              </a:spcAft>
              <a:buClr>
                <a:schemeClr val="dk2"/>
              </a:buClr>
              <a:buSzPts val="4400"/>
              <a:buNone/>
              <a:defRPr sz="4400">
                <a:solidFill>
                  <a:schemeClr val="dk2"/>
                </a:solidFill>
              </a:defRPr>
            </a:lvl9pPr>
          </a:lstStyle>
          <a:p/>
        </p:txBody>
      </p:sp>
      <p:sp>
        <p:nvSpPr>
          <p:cNvPr id="141" name="Google Shape;141;g3fa71532336_0_125"/>
          <p:cNvSpPr/>
          <p:nvPr/>
        </p:nvSpPr>
        <p:spPr>
          <a:xfrm>
            <a:off x="5938246" y="2533163"/>
            <a:ext cx="7218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2" name="Google Shape;142;g3fa71532336_0_125"/>
          <p:cNvSpPr/>
          <p:nvPr/>
        </p:nvSpPr>
        <p:spPr>
          <a:xfrm>
            <a:off x="6659861" y="2533163"/>
            <a:ext cx="7218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3" name="Google Shape;143;g3fa71532336_0_125"/>
          <p:cNvSpPr/>
          <p:nvPr/>
        </p:nvSpPr>
        <p:spPr>
          <a:xfrm>
            <a:off x="-1" y="2533163"/>
            <a:ext cx="7218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4" name="Google Shape;144;g3fa71532336_0_125"/>
          <p:cNvSpPr/>
          <p:nvPr/>
        </p:nvSpPr>
        <p:spPr>
          <a:xfrm>
            <a:off x="721425" y="2533163"/>
            <a:ext cx="52167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TITLE_1_1">
    <p:spTree>
      <p:nvGrpSpPr>
        <p:cNvPr id="145" name="Shape 145"/>
        <p:cNvGrpSpPr/>
        <p:nvPr/>
      </p:nvGrpSpPr>
      <p:grpSpPr>
        <a:xfrm>
          <a:off x="0" y="0"/>
          <a:ext cx="0" cy="0"/>
          <a:chOff x="0" y="0"/>
          <a:chExt cx="0" cy="0"/>
        </a:xfrm>
      </p:grpSpPr>
      <p:sp>
        <p:nvSpPr>
          <p:cNvPr id="146" name="Google Shape;146;g3fa71532336_0_131"/>
          <p:cNvSpPr txBox="1"/>
          <p:nvPr>
            <p:ph idx="1" type="body"/>
          </p:nvPr>
        </p:nvSpPr>
        <p:spPr>
          <a:xfrm>
            <a:off x="1710425" y="2161800"/>
            <a:ext cx="5723700" cy="819900"/>
          </a:xfrm>
          <a:prstGeom prst="rect">
            <a:avLst/>
          </a:prstGeom>
          <a:noFill/>
          <a:ln>
            <a:noFill/>
          </a:ln>
        </p:spPr>
        <p:txBody>
          <a:bodyPr anchorCtr="0" anchor="t" bIns="91425" lIns="91425" spcFirstLastPara="1" rIns="91425" wrap="square" tIns="91425">
            <a:noAutofit/>
          </a:bodyPr>
          <a:lstStyle>
            <a:lvl1pPr indent="-381000" lvl="0" marL="457200" algn="ctr">
              <a:lnSpc>
                <a:spcPct val="100000"/>
              </a:lnSpc>
              <a:spcBef>
                <a:spcPts val="600"/>
              </a:spcBef>
              <a:spcAft>
                <a:spcPts val="0"/>
              </a:spcAft>
              <a:buSzPts val="2400"/>
              <a:buChar char="▷"/>
              <a:defRPr i="1"/>
            </a:lvl1pPr>
            <a:lvl2pPr indent="-381000" lvl="1" marL="914400" algn="ctr">
              <a:lnSpc>
                <a:spcPct val="100000"/>
              </a:lnSpc>
              <a:spcBef>
                <a:spcPts val="0"/>
              </a:spcBef>
              <a:spcAft>
                <a:spcPts val="0"/>
              </a:spcAft>
              <a:buSzPts val="2400"/>
              <a:buChar char="○"/>
              <a:defRPr i="1"/>
            </a:lvl2pPr>
            <a:lvl3pPr indent="-381000" lvl="2" marL="1371600" algn="ctr">
              <a:lnSpc>
                <a:spcPct val="100000"/>
              </a:lnSpc>
              <a:spcBef>
                <a:spcPts val="0"/>
              </a:spcBef>
              <a:spcAft>
                <a:spcPts val="0"/>
              </a:spcAft>
              <a:buSzPts val="2400"/>
              <a:buChar char="■"/>
              <a:defRPr i="1"/>
            </a:lvl3pPr>
            <a:lvl4pPr indent="-381000" lvl="3" marL="1828800" algn="ctr">
              <a:lnSpc>
                <a:spcPct val="100000"/>
              </a:lnSpc>
              <a:spcBef>
                <a:spcPts val="0"/>
              </a:spcBef>
              <a:spcAft>
                <a:spcPts val="0"/>
              </a:spcAft>
              <a:buSzPts val="2400"/>
              <a:buChar char="●"/>
              <a:defRPr i="1"/>
            </a:lvl4pPr>
            <a:lvl5pPr indent="-381000" lvl="4" marL="2286000" algn="ctr">
              <a:lnSpc>
                <a:spcPct val="100000"/>
              </a:lnSpc>
              <a:spcBef>
                <a:spcPts val="0"/>
              </a:spcBef>
              <a:spcAft>
                <a:spcPts val="0"/>
              </a:spcAft>
              <a:buSzPts val="2400"/>
              <a:buChar char="○"/>
              <a:defRPr i="1"/>
            </a:lvl5pPr>
            <a:lvl6pPr indent="-381000" lvl="5" marL="2743200" algn="ctr">
              <a:lnSpc>
                <a:spcPct val="100000"/>
              </a:lnSpc>
              <a:spcBef>
                <a:spcPts val="0"/>
              </a:spcBef>
              <a:spcAft>
                <a:spcPts val="0"/>
              </a:spcAft>
              <a:buSzPts val="2400"/>
              <a:buChar char="■"/>
              <a:defRPr i="1"/>
            </a:lvl6pPr>
            <a:lvl7pPr indent="-381000" lvl="6" marL="3200400" algn="ctr">
              <a:lnSpc>
                <a:spcPct val="100000"/>
              </a:lnSpc>
              <a:spcBef>
                <a:spcPts val="0"/>
              </a:spcBef>
              <a:spcAft>
                <a:spcPts val="0"/>
              </a:spcAft>
              <a:buSzPts val="2400"/>
              <a:buChar char="●"/>
              <a:defRPr i="1"/>
            </a:lvl7pPr>
            <a:lvl8pPr indent="-381000" lvl="7" marL="3657600" algn="ctr">
              <a:lnSpc>
                <a:spcPct val="100000"/>
              </a:lnSpc>
              <a:spcBef>
                <a:spcPts val="0"/>
              </a:spcBef>
              <a:spcAft>
                <a:spcPts val="0"/>
              </a:spcAft>
              <a:buSzPts val="2400"/>
              <a:buChar char="○"/>
              <a:defRPr i="1"/>
            </a:lvl8pPr>
            <a:lvl9pPr indent="-381000" lvl="8" marL="4114800" algn="ctr">
              <a:lnSpc>
                <a:spcPct val="100000"/>
              </a:lnSpc>
              <a:spcBef>
                <a:spcPts val="0"/>
              </a:spcBef>
              <a:spcAft>
                <a:spcPts val="0"/>
              </a:spcAft>
              <a:buSzPts val="2400"/>
              <a:buChar char="■"/>
              <a:defRPr i="1"/>
            </a:lvl9pPr>
          </a:lstStyle>
          <a:p/>
        </p:txBody>
      </p:sp>
      <p:sp>
        <p:nvSpPr>
          <p:cNvPr id="147" name="Google Shape;147;g3fa71532336_0_131"/>
          <p:cNvSpPr txBox="1"/>
          <p:nvPr/>
        </p:nvSpPr>
        <p:spPr>
          <a:xfrm>
            <a:off x="3593400" y="1181419"/>
            <a:ext cx="1957200" cy="6537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9600"/>
              <a:buFont typeface="Arial"/>
              <a:buNone/>
            </a:pPr>
            <a:r>
              <a:rPr b="1" i="0" lang="en" sz="9600" u="none" cap="none" strike="noStrike">
                <a:solidFill>
                  <a:schemeClr val="accent6"/>
                </a:solidFill>
                <a:latin typeface="Arial"/>
                <a:ea typeface="Arial"/>
                <a:cs typeface="Arial"/>
                <a:sym typeface="Arial"/>
              </a:rPr>
              <a:t>“</a:t>
            </a:r>
            <a:endParaRPr b="1" i="0" sz="9600" u="none" cap="none" strike="noStrike">
              <a:solidFill>
                <a:schemeClr val="accent6"/>
              </a:solidFill>
              <a:latin typeface="Arial"/>
              <a:ea typeface="Arial"/>
              <a:cs typeface="Arial"/>
              <a:sym typeface="Arial"/>
            </a:endParaRPr>
          </a:p>
        </p:txBody>
      </p:sp>
      <p:sp>
        <p:nvSpPr>
          <p:cNvPr id="148" name="Google Shape;148;g3fa71532336_0_131"/>
          <p:cNvSpPr/>
          <p:nvPr/>
        </p:nvSpPr>
        <p:spPr>
          <a:xfrm>
            <a:off x="5723283" y="1599675"/>
            <a:ext cx="17103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9" name="Google Shape;149;g3fa71532336_0_131"/>
          <p:cNvSpPr/>
          <p:nvPr/>
        </p:nvSpPr>
        <p:spPr>
          <a:xfrm>
            <a:off x="7434177" y="1599675"/>
            <a:ext cx="17103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0" name="Google Shape;150;g3fa71532336_0_131"/>
          <p:cNvSpPr/>
          <p:nvPr/>
        </p:nvSpPr>
        <p:spPr>
          <a:xfrm>
            <a:off x="0" y="1599675"/>
            <a:ext cx="17103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1" name="Google Shape;151;g3fa71532336_0_131"/>
          <p:cNvSpPr/>
          <p:nvPr/>
        </p:nvSpPr>
        <p:spPr>
          <a:xfrm>
            <a:off x="1710425" y="1599675"/>
            <a:ext cx="17103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2" name="Google Shape;152;g3fa71532336_0_131"/>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lvl1pPr indent="0" lvl="0"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ct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1 column" type="tx">
  <p:cSld name="TITLE_AND_BODY">
    <p:spTree>
      <p:nvGrpSpPr>
        <p:cNvPr id="153" name="Shape 153"/>
        <p:cNvGrpSpPr/>
        <p:nvPr/>
      </p:nvGrpSpPr>
      <p:grpSpPr>
        <a:xfrm>
          <a:off x="0" y="0"/>
          <a:ext cx="0" cy="0"/>
          <a:chOff x="0" y="0"/>
          <a:chExt cx="0" cy="0"/>
        </a:xfrm>
      </p:grpSpPr>
      <p:sp>
        <p:nvSpPr>
          <p:cNvPr id="154" name="Google Shape;154;g3fa71532336_0_139"/>
          <p:cNvSpPr txBox="1"/>
          <p:nvPr>
            <p:ph type="title"/>
          </p:nvPr>
        </p:nvSpPr>
        <p:spPr>
          <a:xfrm>
            <a:off x="893700" y="358388"/>
            <a:ext cx="6462600" cy="8574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2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155" name="Google Shape;155;g3fa71532336_0_139"/>
          <p:cNvSpPr txBox="1"/>
          <p:nvPr>
            <p:ph idx="1" type="body"/>
          </p:nvPr>
        </p:nvSpPr>
        <p:spPr>
          <a:xfrm>
            <a:off x="893700" y="1373588"/>
            <a:ext cx="6462600" cy="3552300"/>
          </a:xfrm>
          <a:prstGeom prst="rect">
            <a:avLst/>
          </a:prstGeom>
          <a:noFill/>
          <a:ln>
            <a:noFill/>
          </a:ln>
        </p:spPr>
        <p:txBody>
          <a:bodyPr anchorCtr="0" anchor="t" bIns="91425" lIns="91425" spcFirstLastPara="1" rIns="91425" wrap="square" tIns="91425">
            <a:noAutofit/>
          </a:bodyPr>
          <a:lstStyle>
            <a:lvl1pPr indent="-342900" lvl="0" marL="457200" algn="l">
              <a:lnSpc>
                <a:spcPct val="100000"/>
              </a:lnSpc>
              <a:spcBef>
                <a:spcPts val="600"/>
              </a:spcBef>
              <a:spcAft>
                <a:spcPts val="0"/>
              </a:spcAft>
              <a:buClr>
                <a:schemeClr val="accent6"/>
              </a:buClr>
              <a:buSzPts val="1800"/>
              <a:buChar char="▷"/>
              <a:defRPr>
                <a:solidFill>
                  <a:schemeClr val="dk1"/>
                </a:solidFill>
              </a:defRPr>
            </a:lvl1pPr>
            <a:lvl2pPr indent="-381000" lvl="1" marL="914400" algn="l">
              <a:lnSpc>
                <a:spcPct val="100000"/>
              </a:lnSpc>
              <a:spcBef>
                <a:spcPts val="0"/>
              </a:spcBef>
              <a:spcAft>
                <a:spcPts val="0"/>
              </a:spcAft>
              <a:buClr>
                <a:schemeClr val="dk1"/>
              </a:buClr>
              <a:buSzPts val="2400"/>
              <a:buChar char="○"/>
              <a:defRPr>
                <a:solidFill>
                  <a:schemeClr val="dk1"/>
                </a:solidFill>
              </a:defRPr>
            </a:lvl2pPr>
            <a:lvl3pPr indent="-381000" lvl="2" marL="1371600" algn="l">
              <a:lnSpc>
                <a:spcPct val="100000"/>
              </a:lnSpc>
              <a:spcBef>
                <a:spcPts val="0"/>
              </a:spcBef>
              <a:spcAft>
                <a:spcPts val="0"/>
              </a:spcAft>
              <a:buClr>
                <a:schemeClr val="dk1"/>
              </a:buClr>
              <a:buSzPts val="2400"/>
              <a:buChar char="■"/>
              <a:defRPr>
                <a:solidFill>
                  <a:schemeClr val="dk1"/>
                </a:solidFill>
              </a:defRPr>
            </a:lvl3pPr>
            <a:lvl4pPr indent="-381000" lvl="3" marL="1828800" algn="l">
              <a:lnSpc>
                <a:spcPct val="100000"/>
              </a:lnSpc>
              <a:spcBef>
                <a:spcPts val="0"/>
              </a:spcBef>
              <a:spcAft>
                <a:spcPts val="0"/>
              </a:spcAft>
              <a:buClr>
                <a:schemeClr val="dk1"/>
              </a:buClr>
              <a:buSzPts val="2400"/>
              <a:buChar char="●"/>
              <a:defRPr>
                <a:solidFill>
                  <a:schemeClr val="dk1"/>
                </a:solidFill>
              </a:defRPr>
            </a:lvl4pPr>
            <a:lvl5pPr indent="-381000" lvl="4" marL="2286000" algn="l">
              <a:lnSpc>
                <a:spcPct val="100000"/>
              </a:lnSpc>
              <a:spcBef>
                <a:spcPts val="0"/>
              </a:spcBef>
              <a:spcAft>
                <a:spcPts val="0"/>
              </a:spcAft>
              <a:buClr>
                <a:schemeClr val="dk1"/>
              </a:buClr>
              <a:buSzPts val="2400"/>
              <a:buChar char="○"/>
              <a:defRPr>
                <a:solidFill>
                  <a:schemeClr val="dk1"/>
                </a:solidFill>
              </a:defRPr>
            </a:lvl5pPr>
            <a:lvl6pPr indent="-381000" lvl="5" marL="2743200" algn="l">
              <a:lnSpc>
                <a:spcPct val="100000"/>
              </a:lnSpc>
              <a:spcBef>
                <a:spcPts val="0"/>
              </a:spcBef>
              <a:spcAft>
                <a:spcPts val="0"/>
              </a:spcAft>
              <a:buClr>
                <a:schemeClr val="dk1"/>
              </a:buClr>
              <a:buSzPts val="2400"/>
              <a:buChar char="■"/>
              <a:defRPr>
                <a:solidFill>
                  <a:schemeClr val="dk1"/>
                </a:solidFill>
              </a:defRPr>
            </a:lvl6pPr>
            <a:lvl7pPr indent="-381000" lvl="6" marL="3200400" algn="l">
              <a:lnSpc>
                <a:spcPct val="100000"/>
              </a:lnSpc>
              <a:spcBef>
                <a:spcPts val="0"/>
              </a:spcBef>
              <a:spcAft>
                <a:spcPts val="0"/>
              </a:spcAft>
              <a:buClr>
                <a:schemeClr val="dk1"/>
              </a:buClr>
              <a:buSzPts val="2400"/>
              <a:buChar char="●"/>
              <a:defRPr>
                <a:solidFill>
                  <a:schemeClr val="dk1"/>
                </a:solidFill>
              </a:defRPr>
            </a:lvl7pPr>
            <a:lvl8pPr indent="-381000" lvl="7" marL="3657600" algn="l">
              <a:lnSpc>
                <a:spcPct val="100000"/>
              </a:lnSpc>
              <a:spcBef>
                <a:spcPts val="0"/>
              </a:spcBef>
              <a:spcAft>
                <a:spcPts val="0"/>
              </a:spcAft>
              <a:buClr>
                <a:schemeClr val="dk1"/>
              </a:buClr>
              <a:buSzPts val="2400"/>
              <a:buChar char="○"/>
              <a:defRPr>
                <a:solidFill>
                  <a:schemeClr val="dk1"/>
                </a:solidFill>
              </a:defRPr>
            </a:lvl8pPr>
            <a:lvl9pPr indent="-381000" lvl="8" marL="4114800" algn="l">
              <a:lnSpc>
                <a:spcPct val="100000"/>
              </a:lnSpc>
              <a:spcBef>
                <a:spcPts val="0"/>
              </a:spcBef>
              <a:spcAft>
                <a:spcPts val="0"/>
              </a:spcAft>
              <a:buClr>
                <a:schemeClr val="dk1"/>
              </a:buClr>
              <a:buSzPts val="2400"/>
              <a:buChar char="■"/>
              <a:defRPr>
                <a:solidFill>
                  <a:schemeClr val="dk1"/>
                </a:solidFill>
              </a:defRPr>
            </a:lvl9pPr>
          </a:lstStyle>
          <a:p/>
        </p:txBody>
      </p:sp>
      <p:sp>
        <p:nvSpPr>
          <p:cNvPr id="156" name="Google Shape;156;g3fa71532336_0_139"/>
          <p:cNvSpPr/>
          <p:nvPr/>
        </p:nvSpPr>
        <p:spPr>
          <a:xfrm>
            <a:off x="7356366" y="5066325"/>
            <a:ext cx="893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7" name="Google Shape;157;g3fa71532336_0_139"/>
          <p:cNvSpPr/>
          <p:nvPr/>
        </p:nvSpPr>
        <p:spPr>
          <a:xfrm>
            <a:off x="8250312" y="5066325"/>
            <a:ext cx="893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8" name="Google Shape;158;g3fa71532336_0_139"/>
          <p:cNvSpPr/>
          <p:nvPr/>
        </p:nvSpPr>
        <p:spPr>
          <a:xfrm>
            <a:off x="0" y="5066325"/>
            <a:ext cx="893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9" name="Google Shape;159;g3fa71532336_0_139"/>
          <p:cNvSpPr/>
          <p:nvPr/>
        </p:nvSpPr>
        <p:spPr>
          <a:xfrm>
            <a:off x="893710" y="5066325"/>
            <a:ext cx="64626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0" name="Google Shape;160;g3fa71532336_0_139"/>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2 columns" type="twoColTx">
  <p:cSld name="TITLE_AND_TWO_COLUMNS">
    <p:spTree>
      <p:nvGrpSpPr>
        <p:cNvPr id="161" name="Shape 161"/>
        <p:cNvGrpSpPr/>
        <p:nvPr/>
      </p:nvGrpSpPr>
      <p:grpSpPr>
        <a:xfrm>
          <a:off x="0" y="0"/>
          <a:ext cx="0" cy="0"/>
          <a:chOff x="0" y="0"/>
          <a:chExt cx="0" cy="0"/>
        </a:xfrm>
      </p:grpSpPr>
      <p:sp>
        <p:nvSpPr>
          <p:cNvPr id="162" name="Google Shape;162;g3fa71532336_0_147"/>
          <p:cNvSpPr/>
          <p:nvPr/>
        </p:nvSpPr>
        <p:spPr>
          <a:xfrm>
            <a:off x="7356366" y="5066325"/>
            <a:ext cx="893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3" name="Google Shape;163;g3fa71532336_0_147"/>
          <p:cNvSpPr/>
          <p:nvPr/>
        </p:nvSpPr>
        <p:spPr>
          <a:xfrm>
            <a:off x="8250312" y="5066325"/>
            <a:ext cx="893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4" name="Google Shape;164;g3fa71532336_0_147"/>
          <p:cNvSpPr/>
          <p:nvPr/>
        </p:nvSpPr>
        <p:spPr>
          <a:xfrm>
            <a:off x="0" y="5066325"/>
            <a:ext cx="893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5" name="Google Shape;165;g3fa71532336_0_147"/>
          <p:cNvSpPr/>
          <p:nvPr/>
        </p:nvSpPr>
        <p:spPr>
          <a:xfrm>
            <a:off x="893710" y="5066325"/>
            <a:ext cx="64626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6" name="Google Shape;166;g3fa71532336_0_147"/>
          <p:cNvSpPr txBox="1"/>
          <p:nvPr>
            <p:ph type="title"/>
          </p:nvPr>
        </p:nvSpPr>
        <p:spPr>
          <a:xfrm>
            <a:off x="893700" y="358388"/>
            <a:ext cx="6462600" cy="8574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2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167" name="Google Shape;167;g3fa71532336_0_147"/>
          <p:cNvSpPr txBox="1"/>
          <p:nvPr>
            <p:ph idx="1" type="body"/>
          </p:nvPr>
        </p:nvSpPr>
        <p:spPr>
          <a:xfrm>
            <a:off x="893625" y="1200150"/>
            <a:ext cx="3136800" cy="3725700"/>
          </a:xfrm>
          <a:prstGeom prst="rect">
            <a:avLst/>
          </a:prstGeom>
          <a:noFill/>
          <a:ln>
            <a:noFill/>
          </a:ln>
        </p:spPr>
        <p:txBody>
          <a:bodyPr anchorCtr="0" anchor="t" bIns="91425" lIns="91425" spcFirstLastPara="1" rIns="91425" wrap="square" tIns="91425">
            <a:noAutofit/>
          </a:bodyPr>
          <a:lstStyle>
            <a:lvl1pPr indent="-355600" lvl="0" marL="457200" algn="l">
              <a:lnSpc>
                <a:spcPct val="100000"/>
              </a:lnSpc>
              <a:spcBef>
                <a:spcPts val="600"/>
              </a:spcBef>
              <a:spcAft>
                <a:spcPts val="0"/>
              </a:spcAft>
              <a:buSzPts val="2000"/>
              <a:buChar char="▷"/>
              <a:defRPr sz="2000"/>
            </a:lvl1pPr>
            <a:lvl2pPr indent="-355600" lvl="1" marL="914400" algn="l">
              <a:lnSpc>
                <a:spcPct val="100000"/>
              </a:lnSpc>
              <a:spcBef>
                <a:spcPts val="0"/>
              </a:spcBef>
              <a:spcAft>
                <a:spcPts val="0"/>
              </a:spcAft>
              <a:buSzPts val="2000"/>
              <a:buChar char="○"/>
              <a:defRPr sz="2000"/>
            </a:lvl2pPr>
            <a:lvl3pPr indent="-355600" lvl="2" marL="1371600" algn="l">
              <a:lnSpc>
                <a:spcPct val="100000"/>
              </a:lnSpc>
              <a:spcBef>
                <a:spcPts val="0"/>
              </a:spcBef>
              <a:spcAft>
                <a:spcPts val="0"/>
              </a:spcAft>
              <a:buSzPts val="2000"/>
              <a:buChar char="■"/>
              <a:defRPr sz="2000"/>
            </a:lvl3pPr>
            <a:lvl4pPr indent="-355600" lvl="3" marL="1828800" algn="l">
              <a:lnSpc>
                <a:spcPct val="100000"/>
              </a:lnSpc>
              <a:spcBef>
                <a:spcPts val="0"/>
              </a:spcBef>
              <a:spcAft>
                <a:spcPts val="0"/>
              </a:spcAft>
              <a:buSzPts val="2000"/>
              <a:buChar char="●"/>
              <a:defRPr sz="2000"/>
            </a:lvl4pPr>
            <a:lvl5pPr indent="-355600" lvl="4" marL="2286000" algn="l">
              <a:lnSpc>
                <a:spcPct val="100000"/>
              </a:lnSpc>
              <a:spcBef>
                <a:spcPts val="0"/>
              </a:spcBef>
              <a:spcAft>
                <a:spcPts val="0"/>
              </a:spcAft>
              <a:buSzPts val="2000"/>
              <a:buChar char="○"/>
              <a:defRPr sz="2000"/>
            </a:lvl5pPr>
            <a:lvl6pPr indent="-355600" lvl="5" marL="2743200" algn="l">
              <a:lnSpc>
                <a:spcPct val="100000"/>
              </a:lnSpc>
              <a:spcBef>
                <a:spcPts val="0"/>
              </a:spcBef>
              <a:spcAft>
                <a:spcPts val="0"/>
              </a:spcAft>
              <a:buSzPts val="2000"/>
              <a:buChar char="■"/>
              <a:defRPr sz="2000"/>
            </a:lvl6pPr>
            <a:lvl7pPr indent="-355600" lvl="6" marL="3200400" algn="l">
              <a:lnSpc>
                <a:spcPct val="100000"/>
              </a:lnSpc>
              <a:spcBef>
                <a:spcPts val="0"/>
              </a:spcBef>
              <a:spcAft>
                <a:spcPts val="0"/>
              </a:spcAft>
              <a:buSzPts val="2000"/>
              <a:buChar char="●"/>
              <a:defRPr sz="2000"/>
            </a:lvl7pPr>
            <a:lvl8pPr indent="-355600" lvl="7" marL="3657600" algn="l">
              <a:lnSpc>
                <a:spcPct val="100000"/>
              </a:lnSpc>
              <a:spcBef>
                <a:spcPts val="0"/>
              </a:spcBef>
              <a:spcAft>
                <a:spcPts val="0"/>
              </a:spcAft>
              <a:buSzPts val="2000"/>
              <a:buChar char="○"/>
              <a:defRPr sz="2000"/>
            </a:lvl8pPr>
            <a:lvl9pPr indent="-355600" lvl="8" marL="4114800" algn="l">
              <a:lnSpc>
                <a:spcPct val="100000"/>
              </a:lnSpc>
              <a:spcBef>
                <a:spcPts val="0"/>
              </a:spcBef>
              <a:spcAft>
                <a:spcPts val="0"/>
              </a:spcAft>
              <a:buSzPts val="2000"/>
              <a:buChar char="■"/>
              <a:defRPr sz="2000"/>
            </a:lvl9pPr>
          </a:lstStyle>
          <a:p/>
        </p:txBody>
      </p:sp>
      <p:sp>
        <p:nvSpPr>
          <p:cNvPr id="168" name="Google Shape;168;g3fa71532336_0_147"/>
          <p:cNvSpPr txBox="1"/>
          <p:nvPr>
            <p:ph idx="2" type="body"/>
          </p:nvPr>
        </p:nvSpPr>
        <p:spPr>
          <a:xfrm>
            <a:off x="4219456" y="1200150"/>
            <a:ext cx="3136800" cy="3725700"/>
          </a:xfrm>
          <a:prstGeom prst="rect">
            <a:avLst/>
          </a:prstGeom>
          <a:noFill/>
          <a:ln>
            <a:noFill/>
          </a:ln>
        </p:spPr>
        <p:txBody>
          <a:bodyPr anchorCtr="0" anchor="t" bIns="91425" lIns="91425" spcFirstLastPara="1" rIns="91425" wrap="square" tIns="91425">
            <a:noAutofit/>
          </a:bodyPr>
          <a:lstStyle>
            <a:lvl1pPr indent="-355600" lvl="0" marL="457200" algn="l">
              <a:lnSpc>
                <a:spcPct val="100000"/>
              </a:lnSpc>
              <a:spcBef>
                <a:spcPts val="600"/>
              </a:spcBef>
              <a:spcAft>
                <a:spcPts val="0"/>
              </a:spcAft>
              <a:buSzPts val="2000"/>
              <a:buChar char="▷"/>
              <a:defRPr sz="2000"/>
            </a:lvl1pPr>
            <a:lvl2pPr indent="-355600" lvl="1" marL="914400" algn="l">
              <a:lnSpc>
                <a:spcPct val="100000"/>
              </a:lnSpc>
              <a:spcBef>
                <a:spcPts val="0"/>
              </a:spcBef>
              <a:spcAft>
                <a:spcPts val="0"/>
              </a:spcAft>
              <a:buSzPts val="2000"/>
              <a:buChar char="○"/>
              <a:defRPr sz="2000"/>
            </a:lvl2pPr>
            <a:lvl3pPr indent="-355600" lvl="2" marL="1371600" algn="l">
              <a:lnSpc>
                <a:spcPct val="100000"/>
              </a:lnSpc>
              <a:spcBef>
                <a:spcPts val="0"/>
              </a:spcBef>
              <a:spcAft>
                <a:spcPts val="0"/>
              </a:spcAft>
              <a:buSzPts val="2000"/>
              <a:buChar char="■"/>
              <a:defRPr sz="2000"/>
            </a:lvl3pPr>
            <a:lvl4pPr indent="-355600" lvl="3" marL="1828800" algn="l">
              <a:lnSpc>
                <a:spcPct val="100000"/>
              </a:lnSpc>
              <a:spcBef>
                <a:spcPts val="0"/>
              </a:spcBef>
              <a:spcAft>
                <a:spcPts val="0"/>
              </a:spcAft>
              <a:buSzPts val="2000"/>
              <a:buChar char="●"/>
              <a:defRPr sz="2000"/>
            </a:lvl4pPr>
            <a:lvl5pPr indent="-355600" lvl="4" marL="2286000" algn="l">
              <a:lnSpc>
                <a:spcPct val="100000"/>
              </a:lnSpc>
              <a:spcBef>
                <a:spcPts val="0"/>
              </a:spcBef>
              <a:spcAft>
                <a:spcPts val="0"/>
              </a:spcAft>
              <a:buSzPts val="2000"/>
              <a:buChar char="○"/>
              <a:defRPr sz="2000"/>
            </a:lvl5pPr>
            <a:lvl6pPr indent="-355600" lvl="5" marL="2743200" algn="l">
              <a:lnSpc>
                <a:spcPct val="100000"/>
              </a:lnSpc>
              <a:spcBef>
                <a:spcPts val="0"/>
              </a:spcBef>
              <a:spcAft>
                <a:spcPts val="0"/>
              </a:spcAft>
              <a:buSzPts val="2000"/>
              <a:buChar char="■"/>
              <a:defRPr sz="2000"/>
            </a:lvl6pPr>
            <a:lvl7pPr indent="-355600" lvl="6" marL="3200400" algn="l">
              <a:lnSpc>
                <a:spcPct val="100000"/>
              </a:lnSpc>
              <a:spcBef>
                <a:spcPts val="0"/>
              </a:spcBef>
              <a:spcAft>
                <a:spcPts val="0"/>
              </a:spcAft>
              <a:buSzPts val="2000"/>
              <a:buChar char="●"/>
              <a:defRPr sz="2000"/>
            </a:lvl7pPr>
            <a:lvl8pPr indent="-355600" lvl="7" marL="3657600" algn="l">
              <a:lnSpc>
                <a:spcPct val="100000"/>
              </a:lnSpc>
              <a:spcBef>
                <a:spcPts val="0"/>
              </a:spcBef>
              <a:spcAft>
                <a:spcPts val="0"/>
              </a:spcAft>
              <a:buSzPts val="2000"/>
              <a:buChar char="○"/>
              <a:defRPr sz="2000"/>
            </a:lvl8pPr>
            <a:lvl9pPr indent="-355600" lvl="8" marL="4114800" algn="l">
              <a:lnSpc>
                <a:spcPct val="100000"/>
              </a:lnSpc>
              <a:spcBef>
                <a:spcPts val="0"/>
              </a:spcBef>
              <a:spcAft>
                <a:spcPts val="0"/>
              </a:spcAft>
              <a:buSzPts val="2000"/>
              <a:buChar char="■"/>
              <a:defRPr sz="2000"/>
            </a:lvl9pPr>
          </a:lstStyle>
          <a:p/>
        </p:txBody>
      </p:sp>
      <p:sp>
        <p:nvSpPr>
          <p:cNvPr id="169" name="Google Shape;169;g3fa71532336_0_147"/>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3 columns">
  <p:cSld name="TITLE_AND_TWO_COLUMNS_1">
    <p:spTree>
      <p:nvGrpSpPr>
        <p:cNvPr id="170" name="Shape 170"/>
        <p:cNvGrpSpPr/>
        <p:nvPr/>
      </p:nvGrpSpPr>
      <p:grpSpPr>
        <a:xfrm>
          <a:off x="0" y="0"/>
          <a:ext cx="0" cy="0"/>
          <a:chOff x="0" y="0"/>
          <a:chExt cx="0" cy="0"/>
        </a:xfrm>
      </p:grpSpPr>
      <p:sp>
        <p:nvSpPr>
          <p:cNvPr id="171" name="Google Shape;171;g3fa71532336_0_156"/>
          <p:cNvSpPr/>
          <p:nvPr/>
        </p:nvSpPr>
        <p:spPr>
          <a:xfrm>
            <a:off x="7356366" y="5066325"/>
            <a:ext cx="893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2" name="Google Shape;172;g3fa71532336_0_156"/>
          <p:cNvSpPr/>
          <p:nvPr/>
        </p:nvSpPr>
        <p:spPr>
          <a:xfrm>
            <a:off x="8250312" y="5066325"/>
            <a:ext cx="893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3" name="Google Shape;173;g3fa71532336_0_156"/>
          <p:cNvSpPr/>
          <p:nvPr/>
        </p:nvSpPr>
        <p:spPr>
          <a:xfrm>
            <a:off x="0" y="5066325"/>
            <a:ext cx="893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4" name="Google Shape;174;g3fa71532336_0_156"/>
          <p:cNvSpPr/>
          <p:nvPr/>
        </p:nvSpPr>
        <p:spPr>
          <a:xfrm>
            <a:off x="893710" y="5066325"/>
            <a:ext cx="64626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5" name="Google Shape;175;g3fa71532336_0_156"/>
          <p:cNvSpPr txBox="1"/>
          <p:nvPr>
            <p:ph type="title"/>
          </p:nvPr>
        </p:nvSpPr>
        <p:spPr>
          <a:xfrm>
            <a:off x="893700" y="358388"/>
            <a:ext cx="6462600" cy="8574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2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176" name="Google Shape;176;g3fa71532336_0_156"/>
          <p:cNvSpPr txBox="1"/>
          <p:nvPr>
            <p:ph idx="1" type="body"/>
          </p:nvPr>
        </p:nvSpPr>
        <p:spPr>
          <a:xfrm>
            <a:off x="893700" y="1200150"/>
            <a:ext cx="2371200" cy="3725700"/>
          </a:xfrm>
          <a:prstGeom prst="rect">
            <a:avLst/>
          </a:prstGeom>
          <a:noFill/>
          <a:ln>
            <a:noFill/>
          </a:ln>
        </p:spPr>
        <p:txBody>
          <a:bodyPr anchorCtr="0" anchor="t" bIns="91425" lIns="91425" spcFirstLastPara="1" rIns="91425" wrap="square" tIns="91425">
            <a:noAutofit/>
          </a:bodyPr>
          <a:lstStyle>
            <a:lvl1pPr indent="-317500" lvl="0" marL="457200" algn="l">
              <a:lnSpc>
                <a:spcPct val="100000"/>
              </a:lnSpc>
              <a:spcBef>
                <a:spcPts val="600"/>
              </a:spcBef>
              <a:spcAft>
                <a:spcPts val="0"/>
              </a:spcAft>
              <a:buSzPts val="1400"/>
              <a:buChar char="▷"/>
              <a:defRPr sz="1400"/>
            </a:lvl1pPr>
            <a:lvl2pPr indent="-317500" lvl="1" marL="914400" algn="l">
              <a:lnSpc>
                <a:spcPct val="100000"/>
              </a:lnSpc>
              <a:spcBef>
                <a:spcPts val="0"/>
              </a:spcBef>
              <a:spcAft>
                <a:spcPts val="0"/>
              </a:spcAft>
              <a:buSzPts val="1400"/>
              <a:buChar char="○"/>
              <a:defRPr sz="1400"/>
            </a:lvl2pPr>
            <a:lvl3pPr indent="-317500" lvl="2" marL="1371600" algn="l">
              <a:lnSpc>
                <a:spcPct val="100000"/>
              </a:lnSpc>
              <a:spcBef>
                <a:spcPts val="0"/>
              </a:spcBef>
              <a:spcAft>
                <a:spcPts val="0"/>
              </a:spcAft>
              <a:buSzPts val="1400"/>
              <a:buChar char="■"/>
              <a:defRPr sz="1400"/>
            </a:lvl3pPr>
            <a:lvl4pPr indent="-317500" lvl="3" marL="1828800" algn="l">
              <a:lnSpc>
                <a:spcPct val="100000"/>
              </a:lnSpc>
              <a:spcBef>
                <a:spcPts val="0"/>
              </a:spcBef>
              <a:spcAft>
                <a:spcPts val="0"/>
              </a:spcAft>
              <a:buSzPts val="1400"/>
              <a:buChar char="●"/>
              <a:defRPr sz="1400"/>
            </a:lvl4pPr>
            <a:lvl5pPr indent="-317500" lvl="4" marL="2286000" algn="l">
              <a:lnSpc>
                <a:spcPct val="100000"/>
              </a:lnSpc>
              <a:spcBef>
                <a:spcPts val="0"/>
              </a:spcBef>
              <a:spcAft>
                <a:spcPts val="0"/>
              </a:spcAft>
              <a:buSzPts val="1400"/>
              <a:buChar char="○"/>
              <a:defRPr sz="1400"/>
            </a:lvl5pPr>
            <a:lvl6pPr indent="-317500" lvl="5" marL="2743200" algn="l">
              <a:lnSpc>
                <a:spcPct val="100000"/>
              </a:lnSpc>
              <a:spcBef>
                <a:spcPts val="0"/>
              </a:spcBef>
              <a:spcAft>
                <a:spcPts val="0"/>
              </a:spcAft>
              <a:buSzPts val="1400"/>
              <a:buChar char="■"/>
              <a:defRPr sz="1400"/>
            </a:lvl6pPr>
            <a:lvl7pPr indent="-317500" lvl="6" marL="3200400" algn="l">
              <a:lnSpc>
                <a:spcPct val="100000"/>
              </a:lnSpc>
              <a:spcBef>
                <a:spcPts val="0"/>
              </a:spcBef>
              <a:spcAft>
                <a:spcPts val="0"/>
              </a:spcAft>
              <a:buSzPts val="1400"/>
              <a:buChar char="●"/>
              <a:defRPr sz="1400"/>
            </a:lvl7pPr>
            <a:lvl8pPr indent="-317500" lvl="7" marL="3657600" algn="l">
              <a:lnSpc>
                <a:spcPct val="100000"/>
              </a:lnSpc>
              <a:spcBef>
                <a:spcPts val="0"/>
              </a:spcBef>
              <a:spcAft>
                <a:spcPts val="0"/>
              </a:spcAft>
              <a:buSzPts val="1400"/>
              <a:buChar char="○"/>
              <a:defRPr sz="1400"/>
            </a:lvl8pPr>
            <a:lvl9pPr indent="-317500" lvl="8" marL="4114800" algn="l">
              <a:lnSpc>
                <a:spcPct val="100000"/>
              </a:lnSpc>
              <a:spcBef>
                <a:spcPts val="0"/>
              </a:spcBef>
              <a:spcAft>
                <a:spcPts val="0"/>
              </a:spcAft>
              <a:buSzPts val="1400"/>
              <a:buChar char="■"/>
              <a:defRPr sz="1400"/>
            </a:lvl9pPr>
          </a:lstStyle>
          <a:p/>
        </p:txBody>
      </p:sp>
      <p:sp>
        <p:nvSpPr>
          <p:cNvPr id="177" name="Google Shape;177;g3fa71532336_0_156"/>
          <p:cNvSpPr txBox="1"/>
          <p:nvPr>
            <p:ph idx="2" type="body"/>
          </p:nvPr>
        </p:nvSpPr>
        <p:spPr>
          <a:xfrm>
            <a:off x="3386404" y="1200150"/>
            <a:ext cx="2371200" cy="3725700"/>
          </a:xfrm>
          <a:prstGeom prst="rect">
            <a:avLst/>
          </a:prstGeom>
          <a:noFill/>
          <a:ln>
            <a:noFill/>
          </a:ln>
        </p:spPr>
        <p:txBody>
          <a:bodyPr anchorCtr="0" anchor="t" bIns="91425" lIns="91425" spcFirstLastPara="1" rIns="91425" wrap="square" tIns="91425">
            <a:noAutofit/>
          </a:bodyPr>
          <a:lstStyle>
            <a:lvl1pPr indent="-317500" lvl="0" marL="457200" algn="l">
              <a:lnSpc>
                <a:spcPct val="100000"/>
              </a:lnSpc>
              <a:spcBef>
                <a:spcPts val="600"/>
              </a:spcBef>
              <a:spcAft>
                <a:spcPts val="0"/>
              </a:spcAft>
              <a:buSzPts val="1400"/>
              <a:buChar char="▷"/>
              <a:defRPr sz="1400"/>
            </a:lvl1pPr>
            <a:lvl2pPr indent="-317500" lvl="1" marL="914400" algn="l">
              <a:lnSpc>
                <a:spcPct val="100000"/>
              </a:lnSpc>
              <a:spcBef>
                <a:spcPts val="0"/>
              </a:spcBef>
              <a:spcAft>
                <a:spcPts val="0"/>
              </a:spcAft>
              <a:buSzPts val="1400"/>
              <a:buChar char="○"/>
              <a:defRPr sz="1400"/>
            </a:lvl2pPr>
            <a:lvl3pPr indent="-317500" lvl="2" marL="1371600" algn="l">
              <a:lnSpc>
                <a:spcPct val="100000"/>
              </a:lnSpc>
              <a:spcBef>
                <a:spcPts val="0"/>
              </a:spcBef>
              <a:spcAft>
                <a:spcPts val="0"/>
              </a:spcAft>
              <a:buSzPts val="1400"/>
              <a:buChar char="■"/>
              <a:defRPr sz="1400"/>
            </a:lvl3pPr>
            <a:lvl4pPr indent="-317500" lvl="3" marL="1828800" algn="l">
              <a:lnSpc>
                <a:spcPct val="100000"/>
              </a:lnSpc>
              <a:spcBef>
                <a:spcPts val="0"/>
              </a:spcBef>
              <a:spcAft>
                <a:spcPts val="0"/>
              </a:spcAft>
              <a:buSzPts val="1400"/>
              <a:buChar char="●"/>
              <a:defRPr sz="1400"/>
            </a:lvl4pPr>
            <a:lvl5pPr indent="-317500" lvl="4" marL="2286000" algn="l">
              <a:lnSpc>
                <a:spcPct val="100000"/>
              </a:lnSpc>
              <a:spcBef>
                <a:spcPts val="0"/>
              </a:spcBef>
              <a:spcAft>
                <a:spcPts val="0"/>
              </a:spcAft>
              <a:buSzPts val="1400"/>
              <a:buChar char="○"/>
              <a:defRPr sz="1400"/>
            </a:lvl5pPr>
            <a:lvl6pPr indent="-317500" lvl="5" marL="2743200" algn="l">
              <a:lnSpc>
                <a:spcPct val="100000"/>
              </a:lnSpc>
              <a:spcBef>
                <a:spcPts val="0"/>
              </a:spcBef>
              <a:spcAft>
                <a:spcPts val="0"/>
              </a:spcAft>
              <a:buSzPts val="1400"/>
              <a:buChar char="■"/>
              <a:defRPr sz="1400"/>
            </a:lvl6pPr>
            <a:lvl7pPr indent="-317500" lvl="6" marL="3200400" algn="l">
              <a:lnSpc>
                <a:spcPct val="100000"/>
              </a:lnSpc>
              <a:spcBef>
                <a:spcPts val="0"/>
              </a:spcBef>
              <a:spcAft>
                <a:spcPts val="0"/>
              </a:spcAft>
              <a:buSzPts val="1400"/>
              <a:buChar char="●"/>
              <a:defRPr sz="1400"/>
            </a:lvl7pPr>
            <a:lvl8pPr indent="-317500" lvl="7" marL="3657600" algn="l">
              <a:lnSpc>
                <a:spcPct val="100000"/>
              </a:lnSpc>
              <a:spcBef>
                <a:spcPts val="0"/>
              </a:spcBef>
              <a:spcAft>
                <a:spcPts val="0"/>
              </a:spcAft>
              <a:buSzPts val="1400"/>
              <a:buChar char="○"/>
              <a:defRPr sz="1400"/>
            </a:lvl8pPr>
            <a:lvl9pPr indent="-317500" lvl="8" marL="4114800" algn="l">
              <a:lnSpc>
                <a:spcPct val="100000"/>
              </a:lnSpc>
              <a:spcBef>
                <a:spcPts val="0"/>
              </a:spcBef>
              <a:spcAft>
                <a:spcPts val="0"/>
              </a:spcAft>
              <a:buSzPts val="1400"/>
              <a:buChar char="■"/>
              <a:defRPr sz="1400"/>
            </a:lvl9pPr>
          </a:lstStyle>
          <a:p/>
        </p:txBody>
      </p:sp>
      <p:sp>
        <p:nvSpPr>
          <p:cNvPr id="178" name="Google Shape;178;g3fa71532336_0_156"/>
          <p:cNvSpPr txBox="1"/>
          <p:nvPr>
            <p:ph idx="3" type="body"/>
          </p:nvPr>
        </p:nvSpPr>
        <p:spPr>
          <a:xfrm>
            <a:off x="5879107" y="1200150"/>
            <a:ext cx="2371200" cy="3725700"/>
          </a:xfrm>
          <a:prstGeom prst="rect">
            <a:avLst/>
          </a:prstGeom>
          <a:noFill/>
          <a:ln>
            <a:noFill/>
          </a:ln>
        </p:spPr>
        <p:txBody>
          <a:bodyPr anchorCtr="0" anchor="t" bIns="91425" lIns="91425" spcFirstLastPara="1" rIns="91425" wrap="square" tIns="91425">
            <a:noAutofit/>
          </a:bodyPr>
          <a:lstStyle>
            <a:lvl1pPr indent="-317500" lvl="0" marL="457200" algn="l">
              <a:lnSpc>
                <a:spcPct val="100000"/>
              </a:lnSpc>
              <a:spcBef>
                <a:spcPts val="600"/>
              </a:spcBef>
              <a:spcAft>
                <a:spcPts val="0"/>
              </a:spcAft>
              <a:buSzPts val="1400"/>
              <a:buChar char="▷"/>
              <a:defRPr sz="1400"/>
            </a:lvl1pPr>
            <a:lvl2pPr indent="-317500" lvl="1" marL="914400" algn="l">
              <a:lnSpc>
                <a:spcPct val="100000"/>
              </a:lnSpc>
              <a:spcBef>
                <a:spcPts val="0"/>
              </a:spcBef>
              <a:spcAft>
                <a:spcPts val="0"/>
              </a:spcAft>
              <a:buSzPts val="1400"/>
              <a:buChar char="○"/>
              <a:defRPr sz="1400"/>
            </a:lvl2pPr>
            <a:lvl3pPr indent="-317500" lvl="2" marL="1371600" algn="l">
              <a:lnSpc>
                <a:spcPct val="100000"/>
              </a:lnSpc>
              <a:spcBef>
                <a:spcPts val="0"/>
              </a:spcBef>
              <a:spcAft>
                <a:spcPts val="0"/>
              </a:spcAft>
              <a:buSzPts val="1400"/>
              <a:buChar char="■"/>
              <a:defRPr sz="1400"/>
            </a:lvl3pPr>
            <a:lvl4pPr indent="-317500" lvl="3" marL="1828800" algn="l">
              <a:lnSpc>
                <a:spcPct val="100000"/>
              </a:lnSpc>
              <a:spcBef>
                <a:spcPts val="0"/>
              </a:spcBef>
              <a:spcAft>
                <a:spcPts val="0"/>
              </a:spcAft>
              <a:buSzPts val="1400"/>
              <a:buChar char="●"/>
              <a:defRPr sz="1400"/>
            </a:lvl4pPr>
            <a:lvl5pPr indent="-317500" lvl="4" marL="2286000" algn="l">
              <a:lnSpc>
                <a:spcPct val="100000"/>
              </a:lnSpc>
              <a:spcBef>
                <a:spcPts val="0"/>
              </a:spcBef>
              <a:spcAft>
                <a:spcPts val="0"/>
              </a:spcAft>
              <a:buSzPts val="1400"/>
              <a:buChar char="○"/>
              <a:defRPr sz="1400"/>
            </a:lvl5pPr>
            <a:lvl6pPr indent="-317500" lvl="5" marL="2743200" algn="l">
              <a:lnSpc>
                <a:spcPct val="100000"/>
              </a:lnSpc>
              <a:spcBef>
                <a:spcPts val="0"/>
              </a:spcBef>
              <a:spcAft>
                <a:spcPts val="0"/>
              </a:spcAft>
              <a:buSzPts val="1400"/>
              <a:buChar char="■"/>
              <a:defRPr sz="1400"/>
            </a:lvl6pPr>
            <a:lvl7pPr indent="-317500" lvl="6" marL="3200400" algn="l">
              <a:lnSpc>
                <a:spcPct val="100000"/>
              </a:lnSpc>
              <a:spcBef>
                <a:spcPts val="0"/>
              </a:spcBef>
              <a:spcAft>
                <a:spcPts val="0"/>
              </a:spcAft>
              <a:buSzPts val="1400"/>
              <a:buChar char="●"/>
              <a:defRPr sz="1400"/>
            </a:lvl7pPr>
            <a:lvl8pPr indent="-317500" lvl="7" marL="3657600" algn="l">
              <a:lnSpc>
                <a:spcPct val="100000"/>
              </a:lnSpc>
              <a:spcBef>
                <a:spcPts val="0"/>
              </a:spcBef>
              <a:spcAft>
                <a:spcPts val="0"/>
              </a:spcAft>
              <a:buSzPts val="1400"/>
              <a:buChar char="○"/>
              <a:defRPr sz="1400"/>
            </a:lvl8pPr>
            <a:lvl9pPr indent="-317500" lvl="8" marL="4114800" algn="l">
              <a:lnSpc>
                <a:spcPct val="100000"/>
              </a:lnSpc>
              <a:spcBef>
                <a:spcPts val="0"/>
              </a:spcBef>
              <a:spcAft>
                <a:spcPts val="0"/>
              </a:spcAft>
              <a:buSzPts val="1400"/>
              <a:buChar char="■"/>
              <a:defRPr sz="1400"/>
            </a:lvl9pPr>
          </a:lstStyle>
          <a:p/>
        </p:txBody>
      </p:sp>
      <p:sp>
        <p:nvSpPr>
          <p:cNvPr id="179" name="Google Shape;179;g3fa71532336_0_156"/>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80" name="Shape 180"/>
        <p:cNvGrpSpPr/>
        <p:nvPr/>
      </p:nvGrpSpPr>
      <p:grpSpPr>
        <a:xfrm>
          <a:off x="0" y="0"/>
          <a:ext cx="0" cy="0"/>
          <a:chOff x="0" y="0"/>
          <a:chExt cx="0" cy="0"/>
        </a:xfrm>
      </p:grpSpPr>
      <p:sp>
        <p:nvSpPr>
          <p:cNvPr id="181" name="Google Shape;181;g3fa71532336_0_166"/>
          <p:cNvSpPr/>
          <p:nvPr/>
        </p:nvSpPr>
        <p:spPr>
          <a:xfrm>
            <a:off x="7356366" y="5066325"/>
            <a:ext cx="893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2" name="Google Shape;182;g3fa71532336_0_166"/>
          <p:cNvSpPr/>
          <p:nvPr/>
        </p:nvSpPr>
        <p:spPr>
          <a:xfrm>
            <a:off x="8250312" y="5066325"/>
            <a:ext cx="893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3" name="Google Shape;183;g3fa71532336_0_166"/>
          <p:cNvSpPr/>
          <p:nvPr/>
        </p:nvSpPr>
        <p:spPr>
          <a:xfrm>
            <a:off x="0" y="5066325"/>
            <a:ext cx="893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4" name="Google Shape;184;g3fa71532336_0_166"/>
          <p:cNvSpPr/>
          <p:nvPr/>
        </p:nvSpPr>
        <p:spPr>
          <a:xfrm>
            <a:off x="893710" y="5066325"/>
            <a:ext cx="64626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5" name="Google Shape;185;g3fa71532336_0_166"/>
          <p:cNvSpPr txBox="1"/>
          <p:nvPr>
            <p:ph type="title"/>
          </p:nvPr>
        </p:nvSpPr>
        <p:spPr>
          <a:xfrm>
            <a:off x="893700" y="358388"/>
            <a:ext cx="6462600" cy="8574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2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186" name="Google Shape;186;g3fa71532336_0_166"/>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187" name="Shape 187"/>
        <p:cNvGrpSpPr/>
        <p:nvPr/>
      </p:nvGrpSpPr>
      <p:grpSpPr>
        <a:xfrm>
          <a:off x="0" y="0"/>
          <a:ext cx="0" cy="0"/>
          <a:chOff x="0" y="0"/>
          <a:chExt cx="0" cy="0"/>
        </a:xfrm>
      </p:grpSpPr>
      <p:sp>
        <p:nvSpPr>
          <p:cNvPr id="188" name="Google Shape;188;g3fa71532336_0_173"/>
          <p:cNvSpPr/>
          <p:nvPr/>
        </p:nvSpPr>
        <p:spPr>
          <a:xfrm>
            <a:off x="7356366" y="5066325"/>
            <a:ext cx="893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9" name="Google Shape;189;g3fa71532336_0_173"/>
          <p:cNvSpPr/>
          <p:nvPr/>
        </p:nvSpPr>
        <p:spPr>
          <a:xfrm>
            <a:off x="8250312" y="5066325"/>
            <a:ext cx="893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0" name="Google Shape;190;g3fa71532336_0_173"/>
          <p:cNvSpPr/>
          <p:nvPr/>
        </p:nvSpPr>
        <p:spPr>
          <a:xfrm>
            <a:off x="0" y="5066325"/>
            <a:ext cx="893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1" name="Google Shape;191;g3fa71532336_0_173"/>
          <p:cNvSpPr/>
          <p:nvPr/>
        </p:nvSpPr>
        <p:spPr>
          <a:xfrm>
            <a:off x="893710" y="5066325"/>
            <a:ext cx="64626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2" name="Google Shape;192;g3fa71532336_0_173"/>
          <p:cNvSpPr txBox="1"/>
          <p:nvPr>
            <p:ph idx="1" type="body"/>
          </p:nvPr>
        </p:nvSpPr>
        <p:spPr>
          <a:xfrm>
            <a:off x="893700" y="4649963"/>
            <a:ext cx="6462600" cy="350700"/>
          </a:xfrm>
          <a:prstGeom prst="rect">
            <a:avLst/>
          </a:prstGeom>
          <a:noFill/>
          <a:ln>
            <a:noFill/>
          </a:ln>
        </p:spPr>
        <p:txBody>
          <a:bodyPr anchorCtr="0" anchor="b" bIns="91425" lIns="91425" spcFirstLastPara="1" rIns="91425" wrap="square" tIns="91425">
            <a:noAutofit/>
          </a:bodyPr>
          <a:lstStyle>
            <a:lvl1pPr indent="-228600" lvl="0" marL="457200" algn="l">
              <a:lnSpc>
                <a:spcPct val="100000"/>
              </a:lnSpc>
              <a:spcBef>
                <a:spcPts val="360"/>
              </a:spcBef>
              <a:spcAft>
                <a:spcPts val="0"/>
              </a:spcAft>
              <a:buClr>
                <a:schemeClr val="dk2"/>
              </a:buClr>
              <a:buSzPts val="1400"/>
              <a:buNone/>
              <a:defRPr sz="1400">
                <a:solidFill>
                  <a:schemeClr val="dk2"/>
                </a:solidFill>
              </a:defRPr>
            </a:lvl1pPr>
          </a:lstStyle>
          <a:p/>
        </p:txBody>
      </p:sp>
      <p:sp>
        <p:nvSpPr>
          <p:cNvPr id="193" name="Google Shape;193;g3fa71532336_0_173"/>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94" name="Shape 194"/>
        <p:cNvGrpSpPr/>
        <p:nvPr/>
      </p:nvGrpSpPr>
      <p:grpSpPr>
        <a:xfrm>
          <a:off x="0" y="0"/>
          <a:ext cx="0" cy="0"/>
          <a:chOff x="0" y="0"/>
          <a:chExt cx="0" cy="0"/>
        </a:xfrm>
      </p:grpSpPr>
      <p:sp>
        <p:nvSpPr>
          <p:cNvPr id="195" name="Google Shape;195;g3fa71532336_0_180"/>
          <p:cNvSpPr/>
          <p:nvPr/>
        </p:nvSpPr>
        <p:spPr>
          <a:xfrm>
            <a:off x="7356366" y="5066325"/>
            <a:ext cx="893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6" name="Google Shape;196;g3fa71532336_0_180"/>
          <p:cNvSpPr/>
          <p:nvPr/>
        </p:nvSpPr>
        <p:spPr>
          <a:xfrm>
            <a:off x="8250312" y="5066325"/>
            <a:ext cx="893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7" name="Google Shape;197;g3fa71532336_0_180"/>
          <p:cNvSpPr/>
          <p:nvPr/>
        </p:nvSpPr>
        <p:spPr>
          <a:xfrm>
            <a:off x="0" y="5066325"/>
            <a:ext cx="893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8" name="Google Shape;198;g3fa71532336_0_180"/>
          <p:cNvSpPr/>
          <p:nvPr/>
        </p:nvSpPr>
        <p:spPr>
          <a:xfrm>
            <a:off x="893710" y="5066325"/>
            <a:ext cx="64626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9" name="Google Shape;199;g3fa71532336_0_180"/>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color background">
  <p:cSld name="BLANK_1">
    <p:bg>
      <p:bgPr>
        <a:solidFill>
          <a:schemeClr val="accent1"/>
        </a:solidFill>
      </p:bgPr>
    </p:bg>
    <p:spTree>
      <p:nvGrpSpPr>
        <p:cNvPr id="200" name="Shape 200"/>
        <p:cNvGrpSpPr/>
        <p:nvPr/>
      </p:nvGrpSpPr>
      <p:grpSpPr>
        <a:xfrm>
          <a:off x="0" y="0"/>
          <a:ext cx="0" cy="0"/>
          <a:chOff x="0" y="0"/>
          <a:chExt cx="0" cy="0"/>
        </a:xfrm>
      </p:grpSpPr>
      <p:sp>
        <p:nvSpPr>
          <p:cNvPr id="201" name="Google Shape;201;g3fa71532336_0_186"/>
          <p:cNvSpPr/>
          <p:nvPr/>
        </p:nvSpPr>
        <p:spPr>
          <a:xfrm>
            <a:off x="7356366" y="5066325"/>
            <a:ext cx="893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2" name="Google Shape;202;g3fa71532336_0_186"/>
          <p:cNvSpPr/>
          <p:nvPr/>
        </p:nvSpPr>
        <p:spPr>
          <a:xfrm>
            <a:off x="8250312" y="5066325"/>
            <a:ext cx="893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3" name="Google Shape;203;g3fa71532336_0_186"/>
          <p:cNvSpPr/>
          <p:nvPr/>
        </p:nvSpPr>
        <p:spPr>
          <a:xfrm>
            <a:off x="0" y="5066325"/>
            <a:ext cx="893700" cy="771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4" name="Google Shape;204;g3fa71532336_0_186"/>
          <p:cNvSpPr/>
          <p:nvPr/>
        </p:nvSpPr>
        <p:spPr>
          <a:xfrm>
            <a:off x="893710" y="5066325"/>
            <a:ext cx="64626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5" name="Google Shape;205;g3fa71532336_0_186"/>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2">
  <p:cSld name="TITLE_4">
    <p:spTree>
      <p:nvGrpSpPr>
        <p:cNvPr id="206" name="Shape 206"/>
        <p:cNvGrpSpPr/>
        <p:nvPr/>
      </p:nvGrpSpPr>
      <p:grpSpPr>
        <a:xfrm>
          <a:off x="0" y="0"/>
          <a:ext cx="0" cy="0"/>
          <a:chOff x="0" y="0"/>
          <a:chExt cx="0" cy="0"/>
        </a:xfrm>
      </p:grpSpPr>
      <p:sp>
        <p:nvSpPr>
          <p:cNvPr id="207" name="Google Shape;207;g3fa71532336_0_192"/>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208" name="Google Shape;208;g3fa71532336_0_192"/>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209" name="Google Shape;209;g3fa71532336_0_192"/>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3">
  <p:cSld name="TITLE_5">
    <p:spTree>
      <p:nvGrpSpPr>
        <p:cNvPr id="210" name="Shape 210"/>
        <p:cNvGrpSpPr/>
        <p:nvPr/>
      </p:nvGrpSpPr>
      <p:grpSpPr>
        <a:xfrm>
          <a:off x="0" y="0"/>
          <a:ext cx="0" cy="0"/>
          <a:chOff x="0" y="0"/>
          <a:chExt cx="0" cy="0"/>
        </a:xfrm>
      </p:grpSpPr>
      <p:sp>
        <p:nvSpPr>
          <p:cNvPr id="211" name="Google Shape;211;g3fa71532336_0_196"/>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212" name="Google Shape;212;g3fa71532336_0_196"/>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213" name="Google Shape;213;g3fa71532336_0_196"/>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4">
  <p:cSld name="TITLE_6">
    <p:spTree>
      <p:nvGrpSpPr>
        <p:cNvPr id="214" name="Shape 214"/>
        <p:cNvGrpSpPr/>
        <p:nvPr/>
      </p:nvGrpSpPr>
      <p:grpSpPr>
        <a:xfrm>
          <a:off x="0" y="0"/>
          <a:ext cx="0" cy="0"/>
          <a:chOff x="0" y="0"/>
          <a:chExt cx="0" cy="0"/>
        </a:xfrm>
      </p:grpSpPr>
      <p:sp>
        <p:nvSpPr>
          <p:cNvPr id="215" name="Google Shape;215;g3fa71532336_0_200"/>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216" name="Google Shape;216;g3fa71532336_0_200"/>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217" name="Google Shape;217;g3fa71532336_0_200"/>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5">
  <p:cSld name="TITLE_7">
    <p:spTree>
      <p:nvGrpSpPr>
        <p:cNvPr id="218" name="Shape 218"/>
        <p:cNvGrpSpPr/>
        <p:nvPr/>
      </p:nvGrpSpPr>
      <p:grpSpPr>
        <a:xfrm>
          <a:off x="0" y="0"/>
          <a:ext cx="0" cy="0"/>
          <a:chOff x="0" y="0"/>
          <a:chExt cx="0" cy="0"/>
        </a:xfrm>
      </p:grpSpPr>
      <p:sp>
        <p:nvSpPr>
          <p:cNvPr id="219" name="Google Shape;219;g3fa71532336_0_204"/>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220" name="Google Shape;220;g3fa71532336_0_204"/>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221" name="Google Shape;221;g3fa71532336_0_204"/>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3.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7.xml"/><Relationship Id="rId10" Type="http://schemas.openxmlformats.org/officeDocument/2006/relationships/slideLayout" Target="../slideLayouts/slideLayout26.xml"/><Relationship Id="rId12" Type="http://schemas.openxmlformats.org/officeDocument/2006/relationships/theme" Target="../theme/theme1.xml"/><Relationship Id="rId1" Type="http://schemas.openxmlformats.org/officeDocument/2006/relationships/slideLayout" Target="../slideLayouts/slideLayout17.xml"/><Relationship Id="rId2" Type="http://schemas.openxmlformats.org/officeDocument/2006/relationships/slideLayout" Target="../slideLayouts/slideLayout18.xml"/><Relationship Id="rId3" Type="http://schemas.openxmlformats.org/officeDocument/2006/relationships/slideLayout" Target="../slideLayouts/slideLayout19.xml"/><Relationship Id="rId4" Type="http://schemas.openxmlformats.org/officeDocument/2006/relationships/slideLayout" Target="../slideLayouts/slideLayout20.xml"/><Relationship Id="rId9" Type="http://schemas.openxmlformats.org/officeDocument/2006/relationships/slideLayout" Target="../slideLayouts/slideLayout25.xml"/><Relationship Id="rId5" Type="http://schemas.openxmlformats.org/officeDocument/2006/relationships/slideLayout" Target="../slideLayouts/slideLayout21.xml"/><Relationship Id="rId6" Type="http://schemas.openxmlformats.org/officeDocument/2006/relationships/slideLayout" Target="../slideLayouts/slideLayout22.xml"/><Relationship Id="rId7" Type="http://schemas.openxmlformats.org/officeDocument/2006/relationships/slideLayout" Target="../slideLayouts/slideLayout23.xml"/><Relationship Id="rId8" Type="http://schemas.openxmlformats.org/officeDocument/2006/relationships/slideLayout" Target="../slideLayouts/slideLayout24.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8.xml"/><Relationship Id="rId10" Type="http://schemas.openxmlformats.org/officeDocument/2006/relationships/slideLayout" Target="../slideLayouts/slideLayout37.xml"/><Relationship Id="rId13" Type="http://schemas.openxmlformats.org/officeDocument/2006/relationships/slideLayout" Target="../slideLayouts/slideLayout40.xml"/><Relationship Id="rId12" Type="http://schemas.openxmlformats.org/officeDocument/2006/relationships/slideLayout" Target="../slideLayouts/slideLayout39.xml"/><Relationship Id="rId1" Type="http://schemas.openxmlformats.org/officeDocument/2006/relationships/slideLayout" Target="../slideLayouts/slideLayout28.xml"/><Relationship Id="rId2" Type="http://schemas.openxmlformats.org/officeDocument/2006/relationships/slideLayout" Target="../slideLayouts/slideLayout29.xml"/><Relationship Id="rId3" Type="http://schemas.openxmlformats.org/officeDocument/2006/relationships/slideLayout" Target="../slideLayouts/slideLayout30.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5" Type="http://schemas.openxmlformats.org/officeDocument/2006/relationships/slideLayout" Target="../slideLayouts/slideLayout42.xml"/><Relationship Id="rId14" Type="http://schemas.openxmlformats.org/officeDocument/2006/relationships/slideLayout" Target="../slideLayouts/slideLayout41.xml"/><Relationship Id="rId17" Type="http://schemas.openxmlformats.org/officeDocument/2006/relationships/theme" Target="../theme/theme4.xml"/><Relationship Id="rId16" Type="http://schemas.openxmlformats.org/officeDocument/2006/relationships/slideLayout" Target="../slideLayouts/slideLayout43.xml"/><Relationship Id="rId5" Type="http://schemas.openxmlformats.org/officeDocument/2006/relationships/slideLayout" Target="../slideLayouts/slideLayout32.xml"/><Relationship Id="rId6" Type="http://schemas.openxmlformats.org/officeDocument/2006/relationships/slideLayout" Target="../slideLayouts/slideLayout33.xml"/><Relationship Id="rId7" Type="http://schemas.openxmlformats.org/officeDocument/2006/relationships/slideLayout" Target="../slideLayouts/slideLayout34.xml"/><Relationship Id="rId8"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27"/>
          <p:cNvSpPr txBox="1"/>
          <p:nvPr>
            <p:ph type="title"/>
          </p:nvPr>
        </p:nvSpPr>
        <p:spPr>
          <a:xfrm>
            <a:off x="311700" y="445025"/>
            <a:ext cx="8520300" cy="5727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27"/>
          <p:cNvSpPr txBox="1"/>
          <p:nvPr>
            <p:ph idx="1" type="body"/>
          </p:nvPr>
        </p:nvSpPr>
        <p:spPr>
          <a:xfrm>
            <a:off x="311700" y="1152475"/>
            <a:ext cx="8520300" cy="34164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27"/>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74" name="Shape 74"/>
        <p:cNvGrpSpPr/>
        <p:nvPr/>
      </p:nvGrpSpPr>
      <p:grpSpPr>
        <a:xfrm>
          <a:off x="0" y="0"/>
          <a:ext cx="0" cy="0"/>
          <a:chOff x="0" y="0"/>
          <a:chExt cx="0" cy="0"/>
        </a:xfrm>
      </p:grpSpPr>
      <p:sp>
        <p:nvSpPr>
          <p:cNvPr id="75" name="Google Shape;75;p32"/>
          <p:cNvSpPr txBox="1"/>
          <p:nvPr>
            <p:ph type="title"/>
          </p:nvPr>
        </p:nvSpPr>
        <p:spPr>
          <a:xfrm>
            <a:off x="311700" y="445025"/>
            <a:ext cx="8520900" cy="572400"/>
          </a:xfrm>
          <a:prstGeom prst="rect">
            <a:avLst/>
          </a:prstGeom>
          <a:noFill/>
          <a:ln>
            <a:noFill/>
          </a:ln>
        </p:spPr>
        <p:txBody>
          <a:bodyPr anchorCtr="0" anchor="t" bIns="389300" lIns="389300" spcFirstLastPara="1" rIns="389300" wrap="square" tIns="389300">
            <a:normAutofit/>
          </a:bodyPr>
          <a:lstStyle>
            <a:lvl1pPr lvl="0" marR="0" rtl="0" algn="l">
              <a:lnSpc>
                <a:spcPct val="100000"/>
              </a:lnSpc>
              <a:spcBef>
                <a:spcPts val="0"/>
              </a:spcBef>
              <a:spcAft>
                <a:spcPts val="0"/>
              </a:spcAft>
              <a:buClr>
                <a:schemeClr val="dk1"/>
              </a:buClr>
              <a:buSzPts val="11900"/>
              <a:buFont typeface="Arial"/>
              <a:buNone/>
              <a:defRPr b="0" i="0" sz="119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11900"/>
              <a:buFont typeface="Arial"/>
              <a:buNone/>
              <a:defRPr b="0" i="0" sz="119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11900"/>
              <a:buFont typeface="Arial"/>
              <a:buNone/>
              <a:defRPr b="0" i="0" sz="119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11900"/>
              <a:buFont typeface="Arial"/>
              <a:buNone/>
              <a:defRPr b="0" i="0" sz="119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11900"/>
              <a:buFont typeface="Arial"/>
              <a:buNone/>
              <a:defRPr b="0" i="0" sz="119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11900"/>
              <a:buFont typeface="Arial"/>
              <a:buNone/>
              <a:defRPr b="0" i="0" sz="119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11900"/>
              <a:buFont typeface="Arial"/>
              <a:buNone/>
              <a:defRPr b="0" i="0" sz="119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11900"/>
              <a:buFont typeface="Arial"/>
              <a:buNone/>
              <a:defRPr b="0" i="0" sz="119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11900"/>
              <a:buFont typeface="Arial"/>
              <a:buNone/>
              <a:defRPr b="0" i="0" sz="11900" u="none" cap="none" strike="noStrike">
                <a:solidFill>
                  <a:schemeClr val="dk1"/>
                </a:solidFill>
                <a:latin typeface="Arial"/>
                <a:ea typeface="Arial"/>
                <a:cs typeface="Arial"/>
                <a:sym typeface="Arial"/>
              </a:defRPr>
            </a:lvl9pPr>
          </a:lstStyle>
          <a:p/>
        </p:txBody>
      </p:sp>
      <p:sp>
        <p:nvSpPr>
          <p:cNvPr id="76" name="Google Shape;76;p32"/>
          <p:cNvSpPr txBox="1"/>
          <p:nvPr>
            <p:ph idx="1" type="body"/>
          </p:nvPr>
        </p:nvSpPr>
        <p:spPr>
          <a:xfrm>
            <a:off x="311700" y="1152475"/>
            <a:ext cx="8520900" cy="3416400"/>
          </a:xfrm>
          <a:prstGeom prst="rect">
            <a:avLst/>
          </a:prstGeom>
          <a:noFill/>
          <a:ln>
            <a:noFill/>
          </a:ln>
        </p:spPr>
        <p:txBody>
          <a:bodyPr anchorCtr="0" anchor="t" bIns="389300" lIns="389300" spcFirstLastPara="1" rIns="389300" wrap="square" tIns="389300">
            <a:normAutofit/>
          </a:bodyPr>
          <a:lstStyle>
            <a:lvl1pPr indent="-717550" lvl="0" marL="457200" marR="0" rtl="0" algn="l">
              <a:lnSpc>
                <a:spcPct val="115000"/>
              </a:lnSpc>
              <a:spcBef>
                <a:spcPts val="0"/>
              </a:spcBef>
              <a:spcAft>
                <a:spcPts val="0"/>
              </a:spcAft>
              <a:buClr>
                <a:schemeClr val="dk2"/>
              </a:buClr>
              <a:buSzPts val="7700"/>
              <a:buFont typeface="Arial"/>
              <a:buChar char="●"/>
              <a:defRPr b="0" i="0" sz="7700" u="none" cap="none" strike="noStrike">
                <a:solidFill>
                  <a:schemeClr val="dk2"/>
                </a:solidFill>
                <a:latin typeface="Arial"/>
                <a:ea typeface="Arial"/>
                <a:cs typeface="Arial"/>
                <a:sym typeface="Arial"/>
              </a:defRPr>
            </a:lvl1pPr>
            <a:lvl2pPr indent="-609600" lvl="1" marL="914400" marR="0" rtl="0" algn="l">
              <a:lnSpc>
                <a:spcPct val="115000"/>
              </a:lnSpc>
              <a:spcBef>
                <a:spcPts val="0"/>
              </a:spcBef>
              <a:spcAft>
                <a:spcPts val="0"/>
              </a:spcAft>
              <a:buClr>
                <a:schemeClr val="dk2"/>
              </a:buClr>
              <a:buSzPts val="6000"/>
              <a:buFont typeface="Arial"/>
              <a:buChar char="○"/>
              <a:defRPr b="0" i="0" sz="6000" u="none" cap="none" strike="noStrike">
                <a:solidFill>
                  <a:schemeClr val="dk2"/>
                </a:solidFill>
                <a:latin typeface="Arial"/>
                <a:ea typeface="Arial"/>
                <a:cs typeface="Arial"/>
                <a:sym typeface="Arial"/>
              </a:defRPr>
            </a:lvl2pPr>
            <a:lvl3pPr indent="-609600" lvl="2" marL="1371600" marR="0" rtl="0" algn="l">
              <a:lnSpc>
                <a:spcPct val="115000"/>
              </a:lnSpc>
              <a:spcBef>
                <a:spcPts val="0"/>
              </a:spcBef>
              <a:spcAft>
                <a:spcPts val="0"/>
              </a:spcAft>
              <a:buClr>
                <a:schemeClr val="dk2"/>
              </a:buClr>
              <a:buSzPts val="6000"/>
              <a:buFont typeface="Arial"/>
              <a:buChar char="■"/>
              <a:defRPr b="0" i="0" sz="6000" u="none" cap="none" strike="noStrike">
                <a:solidFill>
                  <a:schemeClr val="dk2"/>
                </a:solidFill>
                <a:latin typeface="Arial"/>
                <a:ea typeface="Arial"/>
                <a:cs typeface="Arial"/>
                <a:sym typeface="Arial"/>
              </a:defRPr>
            </a:lvl3pPr>
            <a:lvl4pPr indent="-609600" lvl="3" marL="1828800" marR="0" rtl="0" algn="l">
              <a:lnSpc>
                <a:spcPct val="115000"/>
              </a:lnSpc>
              <a:spcBef>
                <a:spcPts val="0"/>
              </a:spcBef>
              <a:spcAft>
                <a:spcPts val="0"/>
              </a:spcAft>
              <a:buClr>
                <a:schemeClr val="dk2"/>
              </a:buClr>
              <a:buSzPts val="6000"/>
              <a:buFont typeface="Arial"/>
              <a:buChar char="●"/>
              <a:defRPr b="0" i="0" sz="6000" u="none" cap="none" strike="noStrike">
                <a:solidFill>
                  <a:schemeClr val="dk2"/>
                </a:solidFill>
                <a:latin typeface="Arial"/>
                <a:ea typeface="Arial"/>
                <a:cs typeface="Arial"/>
                <a:sym typeface="Arial"/>
              </a:defRPr>
            </a:lvl4pPr>
            <a:lvl5pPr indent="-609600" lvl="4" marL="2286000" marR="0" rtl="0" algn="l">
              <a:lnSpc>
                <a:spcPct val="115000"/>
              </a:lnSpc>
              <a:spcBef>
                <a:spcPts val="0"/>
              </a:spcBef>
              <a:spcAft>
                <a:spcPts val="0"/>
              </a:spcAft>
              <a:buClr>
                <a:schemeClr val="dk2"/>
              </a:buClr>
              <a:buSzPts val="6000"/>
              <a:buFont typeface="Arial"/>
              <a:buChar char="○"/>
              <a:defRPr b="0" i="0" sz="6000" u="none" cap="none" strike="noStrike">
                <a:solidFill>
                  <a:schemeClr val="dk2"/>
                </a:solidFill>
                <a:latin typeface="Arial"/>
                <a:ea typeface="Arial"/>
                <a:cs typeface="Arial"/>
                <a:sym typeface="Arial"/>
              </a:defRPr>
            </a:lvl5pPr>
            <a:lvl6pPr indent="-609600" lvl="5" marL="2743200" marR="0" rtl="0" algn="l">
              <a:lnSpc>
                <a:spcPct val="115000"/>
              </a:lnSpc>
              <a:spcBef>
                <a:spcPts val="0"/>
              </a:spcBef>
              <a:spcAft>
                <a:spcPts val="0"/>
              </a:spcAft>
              <a:buClr>
                <a:schemeClr val="dk2"/>
              </a:buClr>
              <a:buSzPts val="6000"/>
              <a:buFont typeface="Arial"/>
              <a:buChar char="■"/>
              <a:defRPr b="0" i="0" sz="6000" u="none" cap="none" strike="noStrike">
                <a:solidFill>
                  <a:schemeClr val="dk2"/>
                </a:solidFill>
                <a:latin typeface="Arial"/>
                <a:ea typeface="Arial"/>
                <a:cs typeface="Arial"/>
                <a:sym typeface="Arial"/>
              </a:defRPr>
            </a:lvl6pPr>
            <a:lvl7pPr indent="-609600" lvl="6" marL="3200400" marR="0" rtl="0" algn="l">
              <a:lnSpc>
                <a:spcPct val="115000"/>
              </a:lnSpc>
              <a:spcBef>
                <a:spcPts val="0"/>
              </a:spcBef>
              <a:spcAft>
                <a:spcPts val="0"/>
              </a:spcAft>
              <a:buClr>
                <a:schemeClr val="dk2"/>
              </a:buClr>
              <a:buSzPts val="6000"/>
              <a:buFont typeface="Arial"/>
              <a:buChar char="●"/>
              <a:defRPr b="0" i="0" sz="6000" u="none" cap="none" strike="noStrike">
                <a:solidFill>
                  <a:schemeClr val="dk2"/>
                </a:solidFill>
                <a:latin typeface="Arial"/>
                <a:ea typeface="Arial"/>
                <a:cs typeface="Arial"/>
                <a:sym typeface="Arial"/>
              </a:defRPr>
            </a:lvl7pPr>
            <a:lvl8pPr indent="-609600" lvl="7" marL="3657600" marR="0" rtl="0" algn="l">
              <a:lnSpc>
                <a:spcPct val="115000"/>
              </a:lnSpc>
              <a:spcBef>
                <a:spcPts val="0"/>
              </a:spcBef>
              <a:spcAft>
                <a:spcPts val="0"/>
              </a:spcAft>
              <a:buClr>
                <a:schemeClr val="dk2"/>
              </a:buClr>
              <a:buSzPts val="6000"/>
              <a:buFont typeface="Arial"/>
              <a:buChar char="○"/>
              <a:defRPr b="0" i="0" sz="6000" u="none" cap="none" strike="noStrike">
                <a:solidFill>
                  <a:schemeClr val="dk2"/>
                </a:solidFill>
                <a:latin typeface="Arial"/>
                <a:ea typeface="Arial"/>
                <a:cs typeface="Arial"/>
                <a:sym typeface="Arial"/>
              </a:defRPr>
            </a:lvl8pPr>
            <a:lvl9pPr indent="-609600" lvl="8" marL="4114800" marR="0" rtl="0" algn="l">
              <a:lnSpc>
                <a:spcPct val="115000"/>
              </a:lnSpc>
              <a:spcBef>
                <a:spcPts val="0"/>
              </a:spcBef>
              <a:spcAft>
                <a:spcPts val="0"/>
              </a:spcAft>
              <a:buClr>
                <a:schemeClr val="dk2"/>
              </a:buClr>
              <a:buSzPts val="6000"/>
              <a:buFont typeface="Arial"/>
              <a:buChar char="■"/>
              <a:defRPr b="0" i="0" sz="6000" u="none" cap="none" strike="noStrike">
                <a:solidFill>
                  <a:schemeClr val="dk2"/>
                </a:solidFill>
                <a:latin typeface="Arial"/>
                <a:ea typeface="Arial"/>
                <a:cs typeface="Arial"/>
                <a:sym typeface="Arial"/>
              </a:defRPr>
            </a:lvl9pPr>
          </a:lstStyle>
          <a:p/>
        </p:txBody>
      </p:sp>
      <p:sp>
        <p:nvSpPr>
          <p:cNvPr id="77" name="Google Shape;77;p32"/>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rtl="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
    <p:bg>
      <p:bgPr>
        <a:solidFill>
          <a:schemeClr val="lt1"/>
        </a:solidFill>
      </p:bgPr>
    </p:bg>
    <p:spTree>
      <p:nvGrpSpPr>
        <p:cNvPr id="119" name="Shape 119"/>
        <p:cNvGrpSpPr/>
        <p:nvPr/>
      </p:nvGrpSpPr>
      <p:grpSpPr>
        <a:xfrm>
          <a:off x="0" y="0"/>
          <a:ext cx="0" cy="0"/>
          <a:chOff x="0" y="0"/>
          <a:chExt cx="0" cy="0"/>
        </a:xfrm>
      </p:grpSpPr>
      <p:sp>
        <p:nvSpPr>
          <p:cNvPr id="120" name="Google Shape;120;g3fa71532336_0_105"/>
          <p:cNvSpPr txBox="1"/>
          <p:nvPr>
            <p:ph type="title"/>
          </p:nvPr>
        </p:nvSpPr>
        <p:spPr>
          <a:xfrm>
            <a:off x="893700" y="358388"/>
            <a:ext cx="6462600" cy="857400"/>
          </a:xfrm>
          <a:prstGeom prst="rect">
            <a:avLst/>
          </a:prstGeom>
          <a:noFill/>
          <a:ln>
            <a:noFill/>
          </a:ln>
        </p:spPr>
        <p:txBody>
          <a:bodyPr anchorCtr="0" anchor="b" bIns="91425" lIns="91425" spcFirstLastPara="1" rIns="91425" wrap="square" tIns="91425">
            <a:noAutofit/>
          </a:bodyPr>
          <a:lstStyle>
            <a:lvl1pPr lvl="0" marR="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1pPr>
            <a:lvl2pPr lvl="1" marR="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2pPr>
            <a:lvl3pPr lvl="2" marR="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3pPr>
            <a:lvl4pPr lvl="3" marR="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4pPr>
            <a:lvl5pPr lvl="4" marR="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5pPr>
            <a:lvl6pPr lvl="5" marR="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6pPr>
            <a:lvl7pPr lvl="6" marR="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7pPr>
            <a:lvl8pPr lvl="7" marR="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8pPr>
            <a:lvl9pPr lvl="8" marR="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9pPr>
          </a:lstStyle>
          <a:p/>
        </p:txBody>
      </p:sp>
      <p:sp>
        <p:nvSpPr>
          <p:cNvPr id="121" name="Google Shape;121;g3fa71532336_0_105"/>
          <p:cNvSpPr txBox="1"/>
          <p:nvPr>
            <p:ph idx="1" type="body"/>
          </p:nvPr>
        </p:nvSpPr>
        <p:spPr>
          <a:xfrm>
            <a:off x="893700" y="1373588"/>
            <a:ext cx="6462600" cy="3552300"/>
          </a:xfrm>
          <a:prstGeom prst="rect">
            <a:avLst/>
          </a:prstGeom>
          <a:noFill/>
          <a:ln>
            <a:noFill/>
          </a:ln>
        </p:spPr>
        <p:txBody>
          <a:bodyPr anchorCtr="0" anchor="t" bIns="91425" lIns="91425" spcFirstLastPara="1" rIns="91425" wrap="square" tIns="91425">
            <a:noAutofit/>
          </a:bodyPr>
          <a:lstStyle>
            <a:lvl1pPr indent="-381000" lvl="0" marL="457200" marR="0" algn="l">
              <a:lnSpc>
                <a:spcPct val="100000"/>
              </a:lnSpc>
              <a:spcBef>
                <a:spcPts val="600"/>
              </a:spcBef>
              <a:spcAft>
                <a:spcPts val="0"/>
              </a:spcAft>
              <a:buClr>
                <a:schemeClr val="accent6"/>
              </a:buClr>
              <a:buSzPts val="2400"/>
              <a:buFont typeface="Lato"/>
              <a:buChar char="▷"/>
              <a:defRPr b="0" i="0" sz="2400" u="none" cap="none" strike="noStrike">
                <a:solidFill>
                  <a:schemeClr val="dk1"/>
                </a:solidFill>
                <a:latin typeface="Lato"/>
                <a:ea typeface="Lato"/>
                <a:cs typeface="Lato"/>
                <a:sym typeface="Lato"/>
              </a:defRPr>
            </a:lvl1pPr>
            <a:lvl2pPr indent="-381000" lvl="1" marL="914400" marR="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2pPr>
            <a:lvl3pPr indent="-381000" lvl="2" marL="1371600" marR="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3pPr>
            <a:lvl4pPr indent="-381000" lvl="3" marL="1828800" marR="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4pPr>
            <a:lvl5pPr indent="-381000" lvl="4" marL="2286000" marR="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5pPr>
            <a:lvl6pPr indent="-381000" lvl="5" marL="2743200" marR="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6pPr>
            <a:lvl7pPr indent="-381000" lvl="6" marL="3200400" marR="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7pPr>
            <a:lvl8pPr indent="-381000" lvl="7" marL="3657600" marR="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8pPr>
            <a:lvl9pPr indent="-381000" lvl="8" marL="4114800" marR="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9pPr>
          </a:lstStyle>
          <a:p/>
        </p:txBody>
      </p:sp>
      <p:sp>
        <p:nvSpPr>
          <p:cNvPr id="122" name="Google Shape;122;g3fa71532336_0_105"/>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ransition>
    <p:fade thruBlk="1"/>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9.png"/><Relationship Id="rId4" Type="http://schemas.openxmlformats.org/officeDocument/2006/relationships/image" Target="../media/image2.png"/><Relationship Id="rId5"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2.xml"/><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7.png"/><Relationship Id="rId4" Type="http://schemas.openxmlformats.org/officeDocument/2006/relationships/image" Target="../media/image1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notesSlide" Target="../notesSlides/notesSlide4.xml"/><Relationship Id="rId3" Type="http://schemas.openxmlformats.org/officeDocument/2006/relationships/image" Target="../media/image17.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xml"/><Relationship Id="rId3" Type="http://schemas.openxmlformats.org/officeDocument/2006/relationships/image" Target="../media/image1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7.xml"/><Relationship Id="rId3" Type="http://schemas.openxmlformats.org/officeDocument/2006/relationships/image" Target="../media/image17.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8.xml"/><Relationship Id="rId3" Type="http://schemas.openxmlformats.org/officeDocument/2006/relationships/image" Target="../media/image1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9.xml"/><Relationship Id="rId3" Type="http://schemas.openxmlformats.org/officeDocument/2006/relationships/image" Target="../media/image17.png"/><Relationship Id="rId4" Type="http://schemas.openxmlformats.org/officeDocument/2006/relationships/image" Target="../media/image2.png"/><Relationship Id="rId5" Type="http://schemas.openxmlformats.org/officeDocument/2006/relationships/image" Target="../media/image10.png"/><Relationship Id="rId6"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0.xml"/><Relationship Id="rId3"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7.pn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2.xml"/><Relationship Id="rId3" Type="http://schemas.openxmlformats.org/officeDocument/2006/relationships/image" Target="../media/image1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3.xml"/><Relationship Id="rId3" Type="http://schemas.openxmlformats.org/officeDocument/2006/relationships/image" Target="../media/image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7.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5.xml"/><Relationship Id="rId3" Type="http://schemas.openxmlformats.org/officeDocument/2006/relationships/image" Target="../media/image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2.xml"/><Relationship Id="rId2" Type="http://schemas.openxmlformats.org/officeDocument/2006/relationships/notesSlide" Target="../notesSlides/notesSlide16.xml"/><Relationship Id="rId3" Type="http://schemas.openxmlformats.org/officeDocument/2006/relationships/image" Target="../media/image17.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17.png"/><Relationship Id="rId4" Type="http://schemas.openxmlformats.org/officeDocument/2006/relationships/image" Target="../media/image20.png"/><Relationship Id="rId5" Type="http://schemas.openxmlformats.org/officeDocument/2006/relationships/image" Target="../media/image1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17.png"/><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2.xml"/><Relationship Id="rId2" Type="http://schemas.openxmlformats.org/officeDocument/2006/relationships/notesSlide" Target="../notesSlides/notesSlide19.xml"/><Relationship Id="rId3" Type="http://schemas.openxmlformats.org/officeDocument/2006/relationships/image" Target="../media/image1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2.xml"/><Relationship Id="rId2" Type="http://schemas.openxmlformats.org/officeDocument/2006/relationships/notesSlide" Target="../notesSlides/notesSlide20.xml"/><Relationship Id="rId3" Type="http://schemas.openxmlformats.org/officeDocument/2006/relationships/image" Target="../media/image17.png"/><Relationship Id="rId4" Type="http://schemas.openxmlformats.org/officeDocument/2006/relationships/hyperlink" Target="https://www.cardiffcouncilforms.co.uk/article/1684/" TargetMode="External"/><Relationship Id="rId5" Type="http://schemas.openxmlformats.org/officeDocument/2006/relationships/image" Target="../media/image1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2.xml"/><Relationship Id="rId2" Type="http://schemas.openxmlformats.org/officeDocument/2006/relationships/notesSlide" Target="../notesSlides/notesSlide21.xml"/><Relationship Id="rId3" Type="http://schemas.openxmlformats.org/officeDocument/2006/relationships/image" Target="../media/image1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2.xml"/><Relationship Id="rId2" Type="http://schemas.openxmlformats.org/officeDocument/2006/relationships/notesSlide" Target="../notesSlides/notesSlide22.xml"/><Relationship Id="rId3" Type="http://schemas.openxmlformats.org/officeDocument/2006/relationships/image" Target="../media/image1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23.xml"/><Relationship Id="rId3" Type="http://schemas.openxmlformats.org/officeDocument/2006/relationships/image" Target="../media/image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24.xml"/><Relationship Id="rId3" Type="http://schemas.openxmlformats.org/officeDocument/2006/relationships/image" Target="../media/image17.png"/><Relationship Id="rId4" Type="http://schemas.openxmlformats.org/officeDocument/2006/relationships/hyperlink" Target="https://whitchurchprm.web11.juniperwebsites.co.uk/" TargetMode="External"/><Relationship Id="rId5" Type="http://schemas.openxmlformats.org/officeDocument/2006/relationships/image" Target="../media/image23.png"/><Relationship Id="rId6" Type="http://schemas.openxmlformats.org/officeDocument/2006/relationships/image" Target="../media/image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25.xml"/><Relationship Id="rId3" Type="http://schemas.openxmlformats.org/officeDocument/2006/relationships/image" Target="../media/image17.png"/><Relationship Id="rId4" Type="http://schemas.openxmlformats.org/officeDocument/2006/relationships/image" Target="../media/image2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26.xml"/><Relationship Id="rId3" Type="http://schemas.openxmlformats.org/officeDocument/2006/relationships/image" Target="../media/image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17.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8.xml"/><Relationship Id="rId3" Type="http://schemas.openxmlformats.org/officeDocument/2006/relationships/image" Target="../media/image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9.xml"/><Relationship Id="rId3" Type="http://schemas.openxmlformats.org/officeDocument/2006/relationships/image" Target="../media/image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30.xml"/><Relationship Id="rId3" Type="http://schemas.openxmlformats.org/officeDocument/2006/relationships/image" Target="../media/image2.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17.png"/><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225" name="Shape 225"/>
        <p:cNvGrpSpPr/>
        <p:nvPr/>
      </p:nvGrpSpPr>
      <p:grpSpPr>
        <a:xfrm>
          <a:off x="0" y="0"/>
          <a:ext cx="0" cy="0"/>
          <a:chOff x="0" y="0"/>
          <a:chExt cx="0" cy="0"/>
        </a:xfrm>
      </p:grpSpPr>
      <p:sp>
        <p:nvSpPr>
          <p:cNvPr id="226" name="Google Shape;226;p1"/>
          <p:cNvSpPr/>
          <p:nvPr/>
        </p:nvSpPr>
        <p:spPr>
          <a:xfrm>
            <a:off x="1938661" y="1402777"/>
            <a:ext cx="4795500" cy="1091100"/>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900"/>
              <a:buFont typeface="Arial"/>
              <a:buNone/>
            </a:pPr>
            <a:r>
              <a:rPr b="0" i="0" lang="en" sz="1900" u="none" cap="none" strike="noStrike">
                <a:solidFill>
                  <a:srgbClr val="000000"/>
                </a:solidFill>
                <a:latin typeface="Arial"/>
                <a:ea typeface="Arial"/>
                <a:cs typeface="Arial"/>
                <a:sym typeface="Arial"/>
              </a:rPr>
              <a:t>Photo of school</a:t>
            </a:r>
            <a:endParaRPr b="0" i="0" sz="1900" u="none" cap="none" strike="noStrike">
              <a:solidFill>
                <a:srgbClr val="000000"/>
              </a:solidFill>
              <a:latin typeface="Arial"/>
              <a:ea typeface="Arial"/>
              <a:cs typeface="Arial"/>
              <a:sym typeface="Arial"/>
            </a:endParaRPr>
          </a:p>
        </p:txBody>
      </p:sp>
      <p:pic>
        <p:nvPicPr>
          <p:cNvPr id="227" name="Google Shape;227;p1"/>
          <p:cNvPicPr preferRelativeResize="0"/>
          <p:nvPr/>
        </p:nvPicPr>
        <p:blipFill rotWithShape="1">
          <a:blip r:embed="rId3">
            <a:alphaModFix/>
          </a:blip>
          <a:srcRect b="15761" l="0" r="0" t="0"/>
          <a:stretch/>
        </p:blipFill>
        <p:spPr>
          <a:xfrm>
            <a:off x="0" y="0"/>
            <a:ext cx="9144000" cy="5143501"/>
          </a:xfrm>
          <a:prstGeom prst="rect">
            <a:avLst/>
          </a:prstGeom>
          <a:noFill/>
          <a:ln>
            <a:noFill/>
          </a:ln>
        </p:spPr>
      </p:pic>
      <p:sp>
        <p:nvSpPr>
          <p:cNvPr id="228" name="Google Shape;228;p1"/>
          <p:cNvSpPr txBox="1"/>
          <p:nvPr/>
        </p:nvSpPr>
        <p:spPr>
          <a:xfrm>
            <a:off x="597550" y="654100"/>
            <a:ext cx="8157900" cy="1404600"/>
          </a:xfrm>
          <a:prstGeom prst="rect">
            <a:avLst/>
          </a:prstGeom>
          <a:noFill/>
          <a:ln>
            <a:noFill/>
          </a:ln>
          <a:effectLst>
            <a:outerShdw blurRad="85725" rotWithShape="0" algn="bl" dir="2040000" dist="47625">
              <a:srgbClr val="000000">
                <a:alpha val="78039"/>
              </a:srgbClr>
            </a:outerShdw>
          </a:effectLst>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4400"/>
              <a:buFont typeface="Arial"/>
              <a:buNone/>
            </a:pPr>
            <a:r>
              <a:rPr b="1" i="0" lang="en" sz="4400" u="none" cap="none" strike="noStrike">
                <a:solidFill>
                  <a:srgbClr val="FFFFFF"/>
                </a:solidFill>
                <a:latin typeface="Raleway"/>
                <a:ea typeface="Raleway"/>
                <a:cs typeface="Raleway"/>
                <a:sym typeface="Raleway"/>
              </a:rPr>
              <a:t>Whitchurch Primary School: Welcome to Year 1</a:t>
            </a:r>
            <a:endParaRPr b="1" i="0" sz="4400" u="none" cap="none" strike="noStrike">
              <a:solidFill>
                <a:srgbClr val="FFFFFF"/>
              </a:solidFill>
              <a:latin typeface="Raleway"/>
              <a:ea typeface="Raleway"/>
              <a:cs typeface="Raleway"/>
              <a:sym typeface="Raleway"/>
            </a:endParaRPr>
          </a:p>
        </p:txBody>
      </p:sp>
      <p:pic>
        <p:nvPicPr>
          <p:cNvPr id="229" name="Google Shape;229;p1"/>
          <p:cNvPicPr preferRelativeResize="0"/>
          <p:nvPr/>
        </p:nvPicPr>
        <p:blipFill rotWithShape="1">
          <a:blip r:embed="rId4">
            <a:alphaModFix/>
          </a:blip>
          <a:srcRect b="0" l="0" r="0" t="0"/>
          <a:stretch/>
        </p:blipFill>
        <p:spPr>
          <a:xfrm>
            <a:off x="7902250" y="60375"/>
            <a:ext cx="1140450" cy="993300"/>
          </a:xfrm>
          <a:prstGeom prst="rect">
            <a:avLst/>
          </a:prstGeom>
          <a:noFill/>
          <a:ln>
            <a:noFill/>
          </a:ln>
        </p:spPr>
      </p:pic>
      <p:pic>
        <p:nvPicPr>
          <p:cNvPr id="230" name="Google Shape;230;p1"/>
          <p:cNvPicPr preferRelativeResize="0"/>
          <p:nvPr/>
        </p:nvPicPr>
        <p:blipFill rotWithShape="1">
          <a:blip r:embed="rId5">
            <a:alphaModFix/>
          </a:blip>
          <a:srcRect b="0" l="853" r="0" t="21185"/>
          <a:stretch/>
        </p:blipFill>
        <p:spPr>
          <a:xfrm>
            <a:off x="380500" y="2058831"/>
            <a:ext cx="8763499" cy="77475"/>
          </a:xfrm>
          <a:prstGeom prst="rect">
            <a:avLst/>
          </a:prstGeom>
          <a:noFill/>
          <a:ln>
            <a:noFill/>
          </a:ln>
          <a:effectLst>
            <a:outerShdw blurRad="57150" rotWithShape="0" algn="bl" dir="4200000" dist="28575">
              <a:srgbClr val="000000">
                <a:alpha val="50196"/>
              </a:srgbClr>
            </a:outerShdw>
          </a:effectLst>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sp>
        <p:nvSpPr>
          <p:cNvPr id="235" name="Google Shape;235;p2"/>
          <p:cNvSpPr/>
          <p:nvPr/>
        </p:nvSpPr>
        <p:spPr>
          <a:xfrm>
            <a:off x="11650" y="0"/>
            <a:ext cx="9144000" cy="3994200"/>
          </a:xfrm>
          <a:prstGeom prst="rect">
            <a:avLst/>
          </a:prstGeom>
          <a:solidFill>
            <a:srgbClr val="CFE2F3"/>
          </a:solidFill>
          <a:ln cap="flat" cmpd="sng" w="9525">
            <a:solidFill>
              <a:srgbClr val="CFE2F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6" name="Google Shape;236;p2"/>
          <p:cNvSpPr txBox="1"/>
          <p:nvPr>
            <p:ph type="ctrTitle"/>
          </p:nvPr>
        </p:nvSpPr>
        <p:spPr>
          <a:xfrm>
            <a:off x="685800" y="578907"/>
            <a:ext cx="7772400" cy="2164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rPr lang="en">
                <a:solidFill>
                  <a:schemeClr val="dk2"/>
                </a:solidFill>
              </a:rPr>
              <a:t>Our Vision and Values</a:t>
            </a:r>
            <a:endParaRPr i="1">
              <a:solidFill>
                <a:schemeClr val="dk2"/>
              </a:solidFill>
            </a:endParaRPr>
          </a:p>
        </p:txBody>
      </p:sp>
      <p:sp>
        <p:nvSpPr>
          <p:cNvPr id="237" name="Google Shape;237;p2"/>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pic>
        <p:nvPicPr>
          <p:cNvPr id="238" name="Google Shape;238;p2"/>
          <p:cNvPicPr preferRelativeResize="0"/>
          <p:nvPr/>
        </p:nvPicPr>
        <p:blipFill rotWithShape="1">
          <a:blip r:embed="rId3">
            <a:alphaModFix/>
          </a:blip>
          <a:srcRect b="0" l="0" r="0" t="0"/>
          <a:stretch/>
        </p:blipFill>
        <p:spPr>
          <a:xfrm>
            <a:off x="3690190" y="432950"/>
            <a:ext cx="1786925" cy="15563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242" name="Shape 242"/>
        <p:cNvGrpSpPr/>
        <p:nvPr/>
      </p:nvGrpSpPr>
      <p:grpSpPr>
        <a:xfrm>
          <a:off x="0" y="0"/>
          <a:ext cx="0" cy="0"/>
          <a:chOff x="0" y="0"/>
          <a:chExt cx="0" cy="0"/>
        </a:xfrm>
      </p:grpSpPr>
      <p:pic>
        <p:nvPicPr>
          <p:cNvPr id="243" name="Google Shape;243;p3"/>
          <p:cNvPicPr preferRelativeResize="0"/>
          <p:nvPr/>
        </p:nvPicPr>
        <p:blipFill rotWithShape="1">
          <a:blip r:embed="rId3">
            <a:alphaModFix/>
          </a:blip>
          <a:srcRect b="0" l="0" r="0" t="0"/>
          <a:stretch/>
        </p:blipFill>
        <p:spPr>
          <a:xfrm>
            <a:off x="-8327" y="0"/>
            <a:ext cx="9144000" cy="5126676"/>
          </a:xfrm>
          <a:prstGeom prst="rect">
            <a:avLst/>
          </a:prstGeom>
          <a:noFill/>
          <a:ln>
            <a:noFill/>
          </a:ln>
        </p:spPr>
      </p:pic>
      <p:pic>
        <p:nvPicPr>
          <p:cNvPr id="244" name="Google Shape;244;p3"/>
          <p:cNvPicPr preferRelativeResize="0"/>
          <p:nvPr/>
        </p:nvPicPr>
        <p:blipFill rotWithShape="1">
          <a:blip r:embed="rId4">
            <a:alphaModFix/>
          </a:blip>
          <a:srcRect b="0" l="0" r="0" t="0"/>
          <a:stretch/>
        </p:blipFill>
        <p:spPr>
          <a:xfrm>
            <a:off x="1302700" y="293675"/>
            <a:ext cx="6660125" cy="46770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248" name="Shape 248"/>
        <p:cNvGrpSpPr/>
        <p:nvPr/>
      </p:nvGrpSpPr>
      <p:grpSpPr>
        <a:xfrm>
          <a:off x="0" y="0"/>
          <a:ext cx="0" cy="0"/>
          <a:chOff x="0" y="0"/>
          <a:chExt cx="0" cy="0"/>
        </a:xfrm>
      </p:grpSpPr>
      <p:pic>
        <p:nvPicPr>
          <p:cNvPr id="249" name="Google Shape;249;g3fa71532336_0_100"/>
          <p:cNvPicPr preferRelativeResize="0"/>
          <p:nvPr/>
        </p:nvPicPr>
        <p:blipFill rotWithShape="1">
          <a:blip r:embed="rId3">
            <a:alphaModFix/>
          </a:blip>
          <a:srcRect b="0" l="0" r="0" t="0"/>
          <a:stretch/>
        </p:blipFill>
        <p:spPr>
          <a:xfrm>
            <a:off x="-8327" y="18016"/>
            <a:ext cx="9144000" cy="5126676"/>
          </a:xfrm>
          <a:prstGeom prst="rect">
            <a:avLst/>
          </a:prstGeom>
          <a:noFill/>
          <a:ln>
            <a:noFill/>
          </a:ln>
        </p:spPr>
      </p:pic>
      <p:pic>
        <p:nvPicPr>
          <p:cNvPr id="250" name="Google Shape;250;g3fa71532336_0_100" title="Safe, Respectful learners! (3).png"/>
          <p:cNvPicPr preferRelativeResize="0"/>
          <p:nvPr/>
        </p:nvPicPr>
        <p:blipFill rotWithShape="1">
          <a:blip r:embed="rId4">
            <a:alphaModFix/>
          </a:blip>
          <a:srcRect b="0" l="0" r="0" t="0"/>
          <a:stretch/>
        </p:blipFill>
        <p:spPr>
          <a:xfrm>
            <a:off x="1118775" y="273850"/>
            <a:ext cx="7056425" cy="4617424"/>
          </a:xfrm>
          <a:prstGeom prst="rect">
            <a:avLst/>
          </a:prstGeom>
          <a:noFill/>
          <a:ln cap="flat" cmpd="sng" w="19050">
            <a:solidFill>
              <a:schemeClr val="dk2"/>
            </a:solidFill>
            <a:prstDash val="solid"/>
            <a:round/>
            <a:headEnd len="sm" w="sm" type="none"/>
            <a:tailEnd len="sm" w="sm" type="none"/>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254" name="Shape 254"/>
        <p:cNvGrpSpPr/>
        <p:nvPr/>
      </p:nvGrpSpPr>
      <p:grpSpPr>
        <a:xfrm>
          <a:off x="0" y="0"/>
          <a:ext cx="0" cy="0"/>
          <a:chOff x="0" y="0"/>
          <a:chExt cx="0" cy="0"/>
        </a:xfrm>
      </p:grpSpPr>
      <p:pic>
        <p:nvPicPr>
          <p:cNvPr id="255" name="Google Shape;255;g3fa4515a950_2_106"/>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256" name="Google Shape;256;g3fa4515a950_2_106"/>
          <p:cNvSpPr/>
          <p:nvPr/>
        </p:nvSpPr>
        <p:spPr>
          <a:xfrm>
            <a:off x="299350" y="321125"/>
            <a:ext cx="8392800" cy="45393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7" name="Google Shape;257;g3fa4515a950_2_106"/>
          <p:cNvSpPr txBox="1"/>
          <p:nvPr/>
        </p:nvSpPr>
        <p:spPr>
          <a:xfrm>
            <a:off x="1098275" y="60097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Raleway"/>
                <a:ea typeface="Raleway"/>
                <a:cs typeface="Raleway"/>
                <a:sym typeface="Raleway"/>
              </a:rPr>
              <a:t>Parent Meetings</a:t>
            </a:r>
            <a:endParaRPr b="1" i="0" sz="3000" u="sng" cap="none" strike="noStrike">
              <a:solidFill>
                <a:srgbClr val="000000"/>
              </a:solidFill>
              <a:latin typeface="Raleway"/>
              <a:ea typeface="Raleway"/>
              <a:cs typeface="Raleway"/>
              <a:sym typeface="Raleway"/>
            </a:endParaRPr>
          </a:p>
        </p:txBody>
      </p:sp>
      <p:sp>
        <p:nvSpPr>
          <p:cNvPr id="258" name="Google Shape;258;g3fa4515a950_2_106"/>
          <p:cNvSpPr txBox="1"/>
          <p:nvPr/>
        </p:nvSpPr>
        <p:spPr>
          <a:xfrm>
            <a:off x="658150" y="1179075"/>
            <a:ext cx="7675200" cy="3554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500"/>
              <a:buFont typeface="Arial"/>
              <a:buNone/>
            </a:pPr>
            <a:r>
              <a:t/>
            </a:r>
            <a:endParaRPr b="0" i="0" sz="25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500"/>
              <a:buFont typeface="Arial"/>
              <a:buNone/>
            </a:pPr>
            <a:r>
              <a:rPr b="0" i="0" lang="en" sz="2500" u="none" cap="none" strike="noStrike">
                <a:solidFill>
                  <a:srgbClr val="000000"/>
                </a:solidFill>
                <a:latin typeface="Raleway"/>
                <a:ea typeface="Raleway"/>
                <a:cs typeface="Raleway"/>
                <a:sym typeface="Raleway"/>
              </a:rPr>
              <a:t>November 202</a:t>
            </a:r>
            <a:r>
              <a:rPr lang="en" sz="2500">
                <a:latin typeface="Raleway"/>
                <a:ea typeface="Raleway"/>
                <a:cs typeface="Raleway"/>
                <a:sym typeface="Raleway"/>
              </a:rPr>
              <a:t>6</a:t>
            </a:r>
            <a:r>
              <a:rPr b="0" i="0" lang="en" sz="2500" u="none" cap="none" strike="noStrike">
                <a:solidFill>
                  <a:srgbClr val="000000"/>
                </a:solidFill>
                <a:latin typeface="Raleway"/>
                <a:ea typeface="Raleway"/>
                <a:cs typeface="Raleway"/>
                <a:sym typeface="Raleway"/>
              </a:rPr>
              <a:t> - Parent Consultations (Online) </a:t>
            </a:r>
            <a:endParaRPr b="0" i="0" sz="25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500"/>
              <a:buFont typeface="Arial"/>
              <a:buNone/>
            </a:pPr>
            <a:r>
              <a:t/>
            </a:r>
            <a:endParaRPr b="0" i="0" sz="25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500"/>
              <a:buFont typeface="Arial"/>
              <a:buNone/>
            </a:pPr>
            <a:r>
              <a:rPr b="0" i="0" lang="en" sz="2500" u="none" cap="none" strike="noStrike">
                <a:solidFill>
                  <a:srgbClr val="000000"/>
                </a:solidFill>
                <a:latin typeface="Raleway"/>
                <a:ea typeface="Raleway"/>
                <a:cs typeface="Raleway"/>
                <a:sym typeface="Raleway"/>
              </a:rPr>
              <a:t>February 202</a:t>
            </a:r>
            <a:r>
              <a:rPr lang="en" sz="2500">
                <a:latin typeface="Raleway"/>
                <a:ea typeface="Raleway"/>
                <a:cs typeface="Raleway"/>
                <a:sym typeface="Raleway"/>
              </a:rPr>
              <a:t>7</a:t>
            </a:r>
            <a:r>
              <a:rPr b="0" i="0" lang="en" sz="2500" u="none" cap="none" strike="noStrike">
                <a:solidFill>
                  <a:srgbClr val="000000"/>
                </a:solidFill>
                <a:latin typeface="Raleway"/>
                <a:ea typeface="Raleway"/>
                <a:cs typeface="Raleway"/>
                <a:sym typeface="Raleway"/>
              </a:rPr>
              <a:t> - Parent Consultations (Face to face)</a:t>
            </a:r>
            <a:endParaRPr b="0" i="0" sz="25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500"/>
              <a:buFont typeface="Arial"/>
              <a:buNone/>
            </a:pPr>
            <a:r>
              <a:t/>
            </a:r>
            <a:endParaRPr b="0" i="0" sz="25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500"/>
              <a:buFont typeface="Arial"/>
              <a:buNone/>
            </a:pPr>
            <a:r>
              <a:rPr b="0" i="0" lang="en" sz="2500" u="none" cap="none" strike="noStrike">
                <a:solidFill>
                  <a:srgbClr val="000000"/>
                </a:solidFill>
                <a:latin typeface="Raleway"/>
                <a:ea typeface="Raleway"/>
                <a:cs typeface="Raleway"/>
                <a:sym typeface="Raleway"/>
              </a:rPr>
              <a:t>July 202</a:t>
            </a:r>
            <a:r>
              <a:rPr lang="en" sz="2500">
                <a:latin typeface="Raleway"/>
                <a:ea typeface="Raleway"/>
                <a:cs typeface="Raleway"/>
                <a:sym typeface="Raleway"/>
              </a:rPr>
              <a:t>7</a:t>
            </a:r>
            <a:r>
              <a:rPr b="0" i="0" lang="en" sz="2500" u="none" cap="none" strike="noStrike">
                <a:solidFill>
                  <a:srgbClr val="000000"/>
                </a:solidFill>
                <a:latin typeface="Raleway"/>
                <a:ea typeface="Raleway"/>
                <a:cs typeface="Raleway"/>
                <a:sym typeface="Raleway"/>
              </a:rPr>
              <a:t> - Curriculum Celebration event </a:t>
            </a:r>
            <a:endParaRPr b="0" i="0" sz="25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Raleway"/>
              <a:ea typeface="Raleway"/>
              <a:cs typeface="Raleway"/>
              <a:sym typeface="Raleway"/>
            </a:endParaRPr>
          </a:p>
          <a:p>
            <a:pPr indent="0" lvl="0" marL="12065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Delius"/>
              <a:ea typeface="Delius"/>
              <a:cs typeface="Delius"/>
              <a:sym typeface="Delius"/>
            </a:endParaRPr>
          </a:p>
          <a:p>
            <a:pPr indent="0" lvl="0" marL="120650" marR="0" rtl="0" algn="l">
              <a:lnSpc>
                <a:spcPct val="100000"/>
              </a:lnSpc>
              <a:spcBef>
                <a:spcPts val="0"/>
              </a:spcBef>
              <a:spcAft>
                <a:spcPts val="0"/>
              </a:spcAft>
              <a:buClr>
                <a:srgbClr val="000000"/>
              </a:buClr>
              <a:buSzPts val="1700"/>
              <a:buFont typeface="Arial"/>
              <a:buNone/>
            </a:pPr>
            <a:r>
              <a:t/>
            </a:r>
            <a:endParaRPr b="0"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5"/>
          <p:cNvSpPr/>
          <p:nvPr/>
        </p:nvSpPr>
        <p:spPr>
          <a:xfrm>
            <a:off x="11650" y="0"/>
            <a:ext cx="9144000" cy="3994200"/>
          </a:xfrm>
          <a:prstGeom prst="rect">
            <a:avLst/>
          </a:prstGeom>
          <a:solidFill>
            <a:srgbClr val="CFE2F3"/>
          </a:solidFill>
          <a:ln cap="flat" cmpd="sng" w="9525">
            <a:solidFill>
              <a:srgbClr val="CFE2F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4" name="Google Shape;264;p5"/>
          <p:cNvSpPr txBox="1"/>
          <p:nvPr>
            <p:ph type="ctrTitle"/>
          </p:nvPr>
        </p:nvSpPr>
        <p:spPr>
          <a:xfrm>
            <a:off x="685675" y="1162232"/>
            <a:ext cx="7772400" cy="2164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rPr b="1" lang="en">
                <a:solidFill>
                  <a:srgbClr val="0070C0"/>
                </a:solidFill>
                <a:latin typeface="Raleway"/>
                <a:ea typeface="Raleway"/>
                <a:cs typeface="Raleway"/>
                <a:sym typeface="Raleway"/>
              </a:rPr>
              <a:t>Attendance and Punctuality</a:t>
            </a:r>
            <a:endParaRPr b="1" i="1">
              <a:solidFill>
                <a:srgbClr val="0070C0"/>
              </a:solidFill>
              <a:latin typeface="Raleway"/>
              <a:ea typeface="Raleway"/>
              <a:cs typeface="Raleway"/>
              <a:sym typeface="Raleway"/>
            </a:endParaRPr>
          </a:p>
        </p:txBody>
      </p:sp>
      <p:pic>
        <p:nvPicPr>
          <p:cNvPr id="265" name="Google Shape;265;p5"/>
          <p:cNvPicPr preferRelativeResize="0"/>
          <p:nvPr/>
        </p:nvPicPr>
        <p:blipFill rotWithShape="1">
          <a:blip r:embed="rId3">
            <a:alphaModFix/>
          </a:blip>
          <a:srcRect b="0" l="0" r="0" t="0"/>
          <a:stretch/>
        </p:blipFill>
        <p:spPr>
          <a:xfrm>
            <a:off x="3678528" y="189075"/>
            <a:ext cx="1786925" cy="15563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269" name="Shape 269"/>
        <p:cNvGrpSpPr/>
        <p:nvPr/>
      </p:nvGrpSpPr>
      <p:grpSpPr>
        <a:xfrm>
          <a:off x="0" y="0"/>
          <a:ext cx="0" cy="0"/>
          <a:chOff x="0" y="0"/>
          <a:chExt cx="0" cy="0"/>
        </a:xfrm>
      </p:grpSpPr>
      <p:pic>
        <p:nvPicPr>
          <p:cNvPr id="270" name="Google Shape;270;g3fa4515a950_2_212"/>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271" name="Google Shape;271;g3fa4515a950_2_212"/>
          <p:cNvSpPr/>
          <p:nvPr/>
        </p:nvSpPr>
        <p:spPr>
          <a:xfrm>
            <a:off x="299350" y="293688"/>
            <a:ext cx="8392800" cy="45393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dk1"/>
              </a:buClr>
              <a:buSzPts val="3000"/>
              <a:buFont typeface="Arial"/>
              <a:buNone/>
            </a:pPr>
            <a:r>
              <a:rPr b="1" i="0" lang="en" sz="3000" u="sng" cap="none" strike="noStrike">
                <a:solidFill>
                  <a:schemeClr val="dk1"/>
                </a:solidFill>
                <a:latin typeface="Raleway"/>
                <a:ea typeface="Raleway"/>
                <a:cs typeface="Raleway"/>
                <a:sym typeface="Raleway"/>
              </a:rPr>
              <a:t>Reading</a:t>
            </a:r>
            <a:endParaRPr b="0" i="0" sz="1400" u="none" cap="none" strike="noStrike">
              <a:solidFill>
                <a:srgbClr val="000000"/>
              </a:solidFill>
              <a:latin typeface="Arial"/>
              <a:ea typeface="Arial"/>
              <a:cs typeface="Arial"/>
              <a:sym typeface="Arial"/>
            </a:endParaRPr>
          </a:p>
        </p:txBody>
      </p:sp>
      <p:sp>
        <p:nvSpPr>
          <p:cNvPr id="272" name="Google Shape;272;g3fa4515a950_2_212"/>
          <p:cNvSpPr txBox="1"/>
          <p:nvPr/>
        </p:nvSpPr>
        <p:spPr>
          <a:xfrm>
            <a:off x="658150" y="1179075"/>
            <a:ext cx="7675200" cy="3554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500"/>
              <a:buFont typeface="Arial"/>
              <a:buNone/>
            </a:pPr>
            <a:r>
              <a:t/>
            </a:r>
            <a:endParaRPr b="0" i="0" sz="25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Raleway"/>
              <a:ea typeface="Raleway"/>
              <a:cs typeface="Raleway"/>
              <a:sym typeface="Raleway"/>
            </a:endParaRPr>
          </a:p>
          <a:p>
            <a:pPr indent="0" lvl="0" marL="12065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Delius"/>
              <a:ea typeface="Delius"/>
              <a:cs typeface="Delius"/>
              <a:sym typeface="Delius"/>
            </a:endParaRPr>
          </a:p>
          <a:p>
            <a:pPr indent="0" lvl="0" marL="120650" marR="0" rtl="0" algn="l">
              <a:lnSpc>
                <a:spcPct val="100000"/>
              </a:lnSpc>
              <a:spcBef>
                <a:spcPts val="0"/>
              </a:spcBef>
              <a:spcAft>
                <a:spcPts val="0"/>
              </a:spcAft>
              <a:buClr>
                <a:srgbClr val="000000"/>
              </a:buClr>
              <a:buSzPts val="1700"/>
              <a:buFont typeface="Arial"/>
              <a:buNone/>
            </a:pPr>
            <a:r>
              <a:t/>
            </a:r>
            <a:endParaRPr b="0"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p:txBody>
      </p:sp>
      <p:pic>
        <p:nvPicPr>
          <p:cNvPr id="273" name="Google Shape;273;g3fa4515a950_2_212"/>
          <p:cNvPicPr preferRelativeResize="0"/>
          <p:nvPr/>
        </p:nvPicPr>
        <p:blipFill rotWithShape="1">
          <a:blip r:embed="rId4">
            <a:alphaModFix/>
          </a:blip>
          <a:srcRect b="0" l="0" r="0" t="0"/>
          <a:stretch/>
        </p:blipFill>
        <p:spPr>
          <a:xfrm>
            <a:off x="1463227" y="1604052"/>
            <a:ext cx="6364450" cy="3129425"/>
          </a:xfrm>
          <a:prstGeom prst="rect">
            <a:avLst/>
          </a:prstGeom>
          <a:noFill/>
          <a:ln>
            <a:noFill/>
          </a:ln>
        </p:spPr>
      </p:pic>
      <p:sp>
        <p:nvSpPr>
          <p:cNvPr id="274" name="Google Shape;274;g3fa4515a950_2_212"/>
          <p:cNvSpPr txBox="1"/>
          <p:nvPr/>
        </p:nvSpPr>
        <p:spPr>
          <a:xfrm>
            <a:off x="1296975" y="1112200"/>
            <a:ext cx="6533400" cy="650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i="0" lang="en" sz="1800" u="none" cap="none" strike="noStrike">
                <a:solidFill>
                  <a:schemeClr val="dk1"/>
                </a:solidFill>
                <a:latin typeface="Raleway"/>
                <a:ea typeface="Raleway"/>
                <a:cs typeface="Raleway"/>
                <a:sym typeface="Raleway"/>
              </a:rPr>
              <a:t>Attendance Target: 96%                                Currently: 95%</a:t>
            </a:r>
            <a:endParaRPr i="0" sz="1800" u="none" cap="none" strike="noStrike">
              <a:solidFill>
                <a:schemeClr val="dk1"/>
              </a:solidFill>
              <a:latin typeface="Raleway"/>
              <a:ea typeface="Raleway"/>
              <a:cs typeface="Raleway"/>
              <a:sym typeface="Raleway"/>
            </a:endParaRPr>
          </a:p>
        </p:txBody>
      </p:sp>
      <p:sp>
        <p:nvSpPr>
          <p:cNvPr id="275" name="Google Shape;275;g3fa4515a950_2_212"/>
          <p:cNvSpPr txBox="1"/>
          <p:nvPr/>
        </p:nvSpPr>
        <p:spPr>
          <a:xfrm>
            <a:off x="1425700" y="43467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Raleway"/>
                <a:ea typeface="Raleway"/>
                <a:cs typeface="Raleway"/>
                <a:sym typeface="Raleway"/>
              </a:rPr>
              <a:t>Attendance</a:t>
            </a:r>
            <a:endParaRPr b="1" i="0" sz="3000" u="sng" cap="none" strike="noStrike">
              <a:solidFill>
                <a:srgbClr val="000000"/>
              </a:solidFill>
              <a:latin typeface="Raleway"/>
              <a:ea typeface="Raleway"/>
              <a:cs typeface="Raleway"/>
              <a:sym typeface="Raleway"/>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279" name="Shape 279"/>
        <p:cNvGrpSpPr/>
        <p:nvPr/>
      </p:nvGrpSpPr>
      <p:grpSpPr>
        <a:xfrm>
          <a:off x="0" y="0"/>
          <a:ext cx="0" cy="0"/>
          <a:chOff x="0" y="0"/>
          <a:chExt cx="0" cy="0"/>
        </a:xfrm>
      </p:grpSpPr>
      <p:pic>
        <p:nvPicPr>
          <p:cNvPr id="280" name="Google Shape;280;g3fa4515a950_2_221"/>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281" name="Google Shape;281;g3fa4515a950_2_221"/>
          <p:cNvSpPr txBox="1"/>
          <p:nvPr/>
        </p:nvSpPr>
        <p:spPr>
          <a:xfrm>
            <a:off x="1037000" y="305300"/>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chemeClr val="lt1"/>
                </a:solidFill>
                <a:latin typeface="Raleway"/>
                <a:ea typeface="Raleway"/>
                <a:cs typeface="Raleway"/>
                <a:sym typeface="Raleway"/>
              </a:rPr>
              <a:t>Punctuality</a:t>
            </a:r>
            <a:endParaRPr b="1" i="0" sz="3000" u="sng" cap="none" strike="noStrike">
              <a:solidFill>
                <a:schemeClr val="lt1"/>
              </a:solidFill>
              <a:latin typeface="Raleway"/>
              <a:ea typeface="Raleway"/>
              <a:cs typeface="Raleway"/>
              <a:sym typeface="Raleway"/>
            </a:endParaRPr>
          </a:p>
        </p:txBody>
      </p:sp>
      <p:sp>
        <p:nvSpPr>
          <p:cNvPr id="282" name="Google Shape;282;g3fa4515a950_2_221"/>
          <p:cNvSpPr txBox="1"/>
          <p:nvPr/>
        </p:nvSpPr>
        <p:spPr>
          <a:xfrm>
            <a:off x="349875" y="1096875"/>
            <a:ext cx="8270100" cy="3737700"/>
          </a:xfrm>
          <a:prstGeom prst="rect">
            <a:avLst/>
          </a:prstGeom>
          <a:solidFill>
            <a:schemeClr val="lt1"/>
          </a:solidFill>
          <a:ln cap="flat" cmpd="sng" w="38100">
            <a:solidFill>
              <a:schemeClr val="accent1"/>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i="0" lang="en" sz="1800" u="none" cap="none" strike="noStrike">
                <a:solidFill>
                  <a:schemeClr val="dk1"/>
                </a:solidFill>
                <a:latin typeface="Raleway"/>
                <a:ea typeface="Raleway"/>
                <a:cs typeface="Raleway"/>
                <a:sym typeface="Raleway"/>
              </a:rPr>
              <a:t>Teaching at Whitchurch Primary School starts at 8.55am. </a:t>
            </a:r>
            <a:endParaRPr i="0" sz="1800" u="none" cap="none" strike="noStrike">
              <a:solidFill>
                <a:schemeClr val="dk1"/>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800"/>
              <a:buFont typeface="Arial"/>
              <a:buNone/>
            </a:pPr>
            <a:r>
              <a:rPr i="0" lang="en" sz="1800" u="none" cap="none" strike="noStrike">
                <a:solidFill>
                  <a:schemeClr val="dk1"/>
                </a:solidFill>
                <a:latin typeface="Raleway"/>
                <a:ea typeface="Raleway"/>
                <a:cs typeface="Raleway"/>
                <a:sym typeface="Raleway"/>
              </a:rPr>
              <a:t>Please make every effort to ensure that your child arrives on time, to minimise disruption for the pupil, the rest of the class and the teacher: </a:t>
            </a:r>
            <a:r>
              <a:rPr b="1" i="0" lang="en" sz="1800" u="none" cap="none" strike="noStrike">
                <a:solidFill>
                  <a:schemeClr val="dk1"/>
                </a:solidFill>
                <a:latin typeface="Raleway"/>
                <a:ea typeface="Raleway"/>
                <a:cs typeface="Raleway"/>
                <a:sym typeface="Raleway"/>
              </a:rPr>
              <a:t>late arrivals may miss the important teaching points at the start of the lesson.</a:t>
            </a:r>
            <a:endParaRPr b="1" i="0" sz="1800" u="none" cap="none" strike="noStrike">
              <a:solidFill>
                <a:schemeClr val="dk1"/>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rPr b="1" i="0" lang="en" sz="1800" u="none" cap="none" strike="noStrike">
                <a:solidFill>
                  <a:schemeClr val="dk1"/>
                </a:solidFill>
                <a:latin typeface="Delius"/>
                <a:ea typeface="Delius"/>
                <a:cs typeface="Delius"/>
                <a:sym typeface="Delius"/>
              </a:rPr>
              <a:t>                                                                    </a:t>
            </a:r>
            <a:endParaRPr b="0" i="0" sz="18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rPr b="1" i="0" lang="en" sz="1800" u="none" cap="none" strike="noStrike">
                <a:solidFill>
                  <a:schemeClr val="dk1"/>
                </a:solidFill>
                <a:latin typeface="Delius"/>
                <a:ea typeface="Delius"/>
                <a:cs typeface="Delius"/>
                <a:sym typeface="Delius"/>
              </a:rPr>
              <a:t> </a:t>
            </a:r>
            <a:endParaRPr b="1" i="0" sz="18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3000"/>
              <a:buFont typeface="Arial"/>
              <a:buNone/>
            </a:pPr>
            <a:r>
              <a:t/>
            </a:r>
            <a:endParaRPr b="0" i="0" sz="18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p:txBody>
      </p:sp>
      <p:graphicFrame>
        <p:nvGraphicFramePr>
          <p:cNvPr id="283" name="Google Shape;283;g3fa4515a950_2_221"/>
          <p:cNvGraphicFramePr/>
          <p:nvPr/>
        </p:nvGraphicFramePr>
        <p:xfrm>
          <a:off x="678700" y="2470900"/>
          <a:ext cx="3000000" cy="3000000"/>
        </p:xfrm>
        <a:graphic>
          <a:graphicData uri="http://schemas.openxmlformats.org/drawingml/2006/table">
            <a:tbl>
              <a:tblPr>
                <a:noFill/>
                <a:tableStyleId>{A5E00A55-915F-4D3A-B67B-7A5FFA848F56}</a:tableStyleId>
              </a:tblPr>
              <a:tblGrid>
                <a:gridCol w="1645700"/>
                <a:gridCol w="1645700"/>
              </a:tblGrid>
              <a:tr h="114450">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Raleway"/>
                          <a:ea typeface="Raleway"/>
                          <a:cs typeface="Raleway"/>
                          <a:sym typeface="Raleway"/>
                        </a:rPr>
                        <a:t>Minutes late</a:t>
                      </a:r>
                      <a:endParaRPr b="1" sz="1200" u="none" cap="none" strike="noStrike">
                        <a:latin typeface="Raleway"/>
                        <a:ea typeface="Raleway"/>
                        <a:cs typeface="Raleway"/>
                        <a:sym typeface="Raleway"/>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Raleway"/>
                          <a:ea typeface="Raleway"/>
                          <a:cs typeface="Raleway"/>
                          <a:sym typeface="Raleway"/>
                        </a:rPr>
                        <a:t>Days lost in school</a:t>
                      </a:r>
                      <a:endParaRPr b="1" sz="1200" u="none" cap="none" strike="noStrike">
                        <a:latin typeface="Raleway"/>
                        <a:ea typeface="Raleway"/>
                        <a:cs typeface="Raleway"/>
                        <a:sym typeface="Raleway"/>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r>
              <a:tr h="114450">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Raleway"/>
                          <a:ea typeface="Raleway"/>
                          <a:cs typeface="Raleway"/>
                          <a:sym typeface="Raleway"/>
                        </a:rPr>
                        <a:t>5 minutes</a:t>
                      </a:r>
                      <a:endParaRPr b="1" sz="1200" u="none" cap="none" strike="noStrike">
                        <a:latin typeface="Raleway"/>
                        <a:ea typeface="Raleway"/>
                        <a:cs typeface="Raleway"/>
                        <a:sym typeface="Raleway"/>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Raleway"/>
                          <a:ea typeface="Raleway"/>
                          <a:cs typeface="Raleway"/>
                          <a:sym typeface="Raleway"/>
                        </a:rPr>
                        <a:t>3 days</a:t>
                      </a:r>
                      <a:endParaRPr b="1" sz="1200" u="none" cap="none" strike="noStrike">
                        <a:latin typeface="Raleway"/>
                        <a:ea typeface="Raleway"/>
                        <a:cs typeface="Raleway"/>
                        <a:sym typeface="Raleway"/>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r>
              <a:tr h="114450">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Raleway"/>
                          <a:ea typeface="Raleway"/>
                          <a:cs typeface="Raleway"/>
                          <a:sym typeface="Raleway"/>
                        </a:rPr>
                        <a:t>10 minutes</a:t>
                      </a:r>
                      <a:endParaRPr b="1" sz="1200" u="none" cap="none" strike="noStrike">
                        <a:latin typeface="Raleway"/>
                        <a:ea typeface="Raleway"/>
                        <a:cs typeface="Raleway"/>
                        <a:sym typeface="Raleway"/>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Raleway"/>
                          <a:ea typeface="Raleway"/>
                          <a:cs typeface="Raleway"/>
                          <a:sym typeface="Raleway"/>
                        </a:rPr>
                        <a:t>6.5 days</a:t>
                      </a:r>
                      <a:endParaRPr b="1" sz="1200" u="none" cap="none" strike="noStrike">
                        <a:latin typeface="Raleway"/>
                        <a:ea typeface="Raleway"/>
                        <a:cs typeface="Raleway"/>
                        <a:sym typeface="Raleway"/>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r>
              <a:tr h="114450">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Raleway"/>
                          <a:ea typeface="Raleway"/>
                          <a:cs typeface="Raleway"/>
                          <a:sym typeface="Raleway"/>
                        </a:rPr>
                        <a:t>15 minutes</a:t>
                      </a:r>
                      <a:endParaRPr b="1" sz="1200" u="none" cap="none" strike="noStrike">
                        <a:latin typeface="Raleway"/>
                        <a:ea typeface="Raleway"/>
                        <a:cs typeface="Raleway"/>
                        <a:sym typeface="Raleway"/>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Raleway"/>
                          <a:ea typeface="Raleway"/>
                          <a:cs typeface="Raleway"/>
                          <a:sym typeface="Raleway"/>
                        </a:rPr>
                        <a:t>10 days</a:t>
                      </a:r>
                      <a:endParaRPr b="1" sz="1200" u="none" cap="none" strike="noStrike">
                        <a:latin typeface="Raleway"/>
                        <a:ea typeface="Raleway"/>
                        <a:cs typeface="Raleway"/>
                        <a:sym typeface="Raleway"/>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r>
              <a:tr h="114450">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Raleway"/>
                          <a:ea typeface="Raleway"/>
                          <a:cs typeface="Raleway"/>
                          <a:sym typeface="Raleway"/>
                        </a:rPr>
                        <a:t>20 minutes</a:t>
                      </a:r>
                      <a:endParaRPr b="1" sz="1200" u="none" cap="none" strike="noStrike">
                        <a:latin typeface="Raleway"/>
                        <a:ea typeface="Raleway"/>
                        <a:cs typeface="Raleway"/>
                        <a:sym typeface="Raleway"/>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Raleway"/>
                          <a:ea typeface="Raleway"/>
                          <a:cs typeface="Raleway"/>
                          <a:sym typeface="Raleway"/>
                        </a:rPr>
                        <a:t>13 days</a:t>
                      </a:r>
                      <a:endParaRPr b="1" sz="1200" u="none" cap="none" strike="noStrike">
                        <a:latin typeface="Raleway"/>
                        <a:ea typeface="Raleway"/>
                        <a:cs typeface="Raleway"/>
                        <a:sym typeface="Raleway"/>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r>
              <a:tr h="114450">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Raleway"/>
                          <a:ea typeface="Raleway"/>
                          <a:cs typeface="Raleway"/>
                          <a:sym typeface="Raleway"/>
                        </a:rPr>
                        <a:t>30 minutes</a:t>
                      </a:r>
                      <a:endParaRPr b="1" sz="1200" u="none" cap="none" strike="noStrike">
                        <a:latin typeface="Raleway"/>
                        <a:ea typeface="Raleway"/>
                        <a:cs typeface="Raleway"/>
                        <a:sym typeface="Raleway"/>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Raleway"/>
                          <a:ea typeface="Raleway"/>
                          <a:cs typeface="Raleway"/>
                          <a:sym typeface="Raleway"/>
                        </a:rPr>
                        <a:t>19 days</a:t>
                      </a:r>
                      <a:endParaRPr b="1" sz="1200" u="none" cap="none" strike="noStrike">
                        <a:latin typeface="Raleway"/>
                        <a:ea typeface="Raleway"/>
                        <a:cs typeface="Raleway"/>
                        <a:sym typeface="Raleway"/>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r>
            </a:tbl>
          </a:graphicData>
        </a:graphic>
      </p:graphicFrame>
      <p:sp>
        <p:nvSpPr>
          <p:cNvPr id="284" name="Google Shape;284;g3fa4515a950_2_221"/>
          <p:cNvSpPr txBox="1"/>
          <p:nvPr/>
        </p:nvSpPr>
        <p:spPr>
          <a:xfrm>
            <a:off x="4254350" y="2571750"/>
            <a:ext cx="3962100" cy="1600200"/>
          </a:xfrm>
          <a:prstGeom prst="rect">
            <a:avLst/>
          </a:prstGeom>
          <a:solidFill>
            <a:schemeClr val="lt1"/>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i="0" lang="en" sz="1800" u="none" cap="none" strike="noStrike">
                <a:solidFill>
                  <a:schemeClr val="dk1"/>
                </a:solidFill>
                <a:latin typeface="Raleway"/>
                <a:ea typeface="Raleway"/>
                <a:cs typeface="Raleway"/>
                <a:sym typeface="Raleway"/>
              </a:rPr>
              <a:t>Any child who arrives after 8.55am,           including those using the Foundation  Phase entrance, will need to be signed in electronically at the main Reception office.</a:t>
            </a:r>
            <a:endParaRPr i="0" sz="1800" u="none" cap="none" strike="noStrike">
              <a:solidFill>
                <a:schemeClr val="dk2"/>
              </a:solidFill>
              <a:latin typeface="Raleway"/>
              <a:ea typeface="Raleway"/>
              <a:cs typeface="Raleway"/>
              <a:sym typeface="Raleway"/>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288" name="Shape 288"/>
        <p:cNvGrpSpPr/>
        <p:nvPr/>
      </p:nvGrpSpPr>
      <p:grpSpPr>
        <a:xfrm>
          <a:off x="0" y="0"/>
          <a:ext cx="0" cy="0"/>
          <a:chOff x="0" y="0"/>
          <a:chExt cx="0" cy="0"/>
        </a:xfrm>
      </p:grpSpPr>
      <p:pic>
        <p:nvPicPr>
          <p:cNvPr id="289" name="Google Shape;289;g3fa4515a950_2_229"/>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290" name="Google Shape;290;g3fa4515a950_2_229"/>
          <p:cNvSpPr txBox="1"/>
          <p:nvPr/>
        </p:nvSpPr>
        <p:spPr>
          <a:xfrm>
            <a:off x="1398675" y="4382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chemeClr val="lt1"/>
                </a:solidFill>
                <a:latin typeface="Raleway"/>
                <a:ea typeface="Raleway"/>
                <a:cs typeface="Raleway"/>
                <a:sym typeface="Raleway"/>
              </a:rPr>
              <a:t>Attendance</a:t>
            </a:r>
            <a:endParaRPr b="1" i="0" sz="3000" u="sng" cap="none" strike="noStrike">
              <a:solidFill>
                <a:schemeClr val="lt1"/>
              </a:solidFill>
              <a:latin typeface="Raleway"/>
              <a:ea typeface="Raleway"/>
              <a:cs typeface="Raleway"/>
              <a:sym typeface="Raleway"/>
            </a:endParaRPr>
          </a:p>
        </p:txBody>
      </p:sp>
      <p:pic>
        <p:nvPicPr>
          <p:cNvPr id="291" name="Google Shape;291;g3fa4515a950_2_229"/>
          <p:cNvPicPr preferRelativeResize="0"/>
          <p:nvPr/>
        </p:nvPicPr>
        <p:blipFill rotWithShape="1">
          <a:blip r:embed="rId4">
            <a:alphaModFix/>
          </a:blip>
          <a:srcRect b="0" l="0" r="0" t="0"/>
          <a:stretch/>
        </p:blipFill>
        <p:spPr>
          <a:xfrm>
            <a:off x="59995" y="-5"/>
            <a:ext cx="881800" cy="768029"/>
          </a:xfrm>
          <a:prstGeom prst="rect">
            <a:avLst/>
          </a:prstGeom>
          <a:noFill/>
          <a:ln>
            <a:noFill/>
          </a:ln>
        </p:spPr>
      </p:pic>
      <p:pic>
        <p:nvPicPr>
          <p:cNvPr id="292" name="Google Shape;292;g3fa4515a950_2_229"/>
          <p:cNvPicPr preferRelativeResize="0"/>
          <p:nvPr/>
        </p:nvPicPr>
        <p:blipFill rotWithShape="1">
          <a:blip r:embed="rId5">
            <a:alphaModFix/>
          </a:blip>
          <a:srcRect b="0" l="0" r="0" t="0"/>
          <a:stretch/>
        </p:blipFill>
        <p:spPr>
          <a:xfrm>
            <a:off x="5234599" y="621925"/>
            <a:ext cx="3233076" cy="4428275"/>
          </a:xfrm>
          <a:prstGeom prst="rect">
            <a:avLst/>
          </a:prstGeom>
          <a:noFill/>
          <a:ln>
            <a:noFill/>
          </a:ln>
        </p:spPr>
      </p:pic>
      <p:pic>
        <p:nvPicPr>
          <p:cNvPr id="293" name="Google Shape;293;g3fa4515a950_2_229"/>
          <p:cNvPicPr preferRelativeResize="0"/>
          <p:nvPr/>
        </p:nvPicPr>
        <p:blipFill rotWithShape="1">
          <a:blip r:embed="rId6">
            <a:alphaModFix/>
          </a:blip>
          <a:srcRect b="0" l="0" r="0" t="0"/>
          <a:stretch/>
        </p:blipFill>
        <p:spPr>
          <a:xfrm>
            <a:off x="1192301" y="621925"/>
            <a:ext cx="3336466" cy="44282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g3fa4515a950_2_583"/>
          <p:cNvSpPr/>
          <p:nvPr/>
        </p:nvSpPr>
        <p:spPr>
          <a:xfrm>
            <a:off x="11650" y="0"/>
            <a:ext cx="9144000" cy="3994200"/>
          </a:xfrm>
          <a:prstGeom prst="rect">
            <a:avLst/>
          </a:prstGeom>
          <a:solidFill>
            <a:srgbClr val="CFE2F3"/>
          </a:solidFill>
          <a:ln cap="flat" cmpd="sng" w="9525">
            <a:solidFill>
              <a:srgbClr val="CFE2F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9" name="Google Shape;299;g3fa4515a950_2_583"/>
          <p:cNvSpPr txBox="1"/>
          <p:nvPr>
            <p:ph type="ctrTitle"/>
          </p:nvPr>
        </p:nvSpPr>
        <p:spPr>
          <a:xfrm>
            <a:off x="685675" y="1187157"/>
            <a:ext cx="7772400" cy="2164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rPr lang="en">
                <a:solidFill>
                  <a:schemeClr val="dk2"/>
                </a:solidFill>
              </a:rPr>
              <a:t>Reading </a:t>
            </a:r>
            <a:endParaRPr i="1">
              <a:solidFill>
                <a:schemeClr val="dk2"/>
              </a:solidFill>
            </a:endParaRPr>
          </a:p>
        </p:txBody>
      </p:sp>
      <p:sp>
        <p:nvSpPr>
          <p:cNvPr id="300" name="Google Shape;300;g3fa4515a950_2_583"/>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Clr>
                <a:srgbClr val="000000"/>
              </a:buClr>
              <a:buSzPts val="1300"/>
              <a:buFont typeface="Arial"/>
              <a:buNone/>
            </a:pPr>
            <a:fld id="{00000000-1234-1234-1234-123412341234}" type="slidenum">
              <a:rPr lang="en"/>
              <a:t>‹#›</a:t>
            </a:fld>
            <a:endParaRPr/>
          </a:p>
        </p:txBody>
      </p:sp>
      <p:pic>
        <p:nvPicPr>
          <p:cNvPr id="301" name="Google Shape;301;g3fa4515a950_2_583"/>
          <p:cNvPicPr preferRelativeResize="0"/>
          <p:nvPr/>
        </p:nvPicPr>
        <p:blipFill rotWithShape="1">
          <a:blip r:embed="rId3">
            <a:alphaModFix/>
          </a:blip>
          <a:srcRect b="0" l="0" r="0" t="0"/>
          <a:stretch/>
        </p:blipFill>
        <p:spPr>
          <a:xfrm>
            <a:off x="3690190" y="432950"/>
            <a:ext cx="1786925" cy="15563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05" name="Shape 305"/>
        <p:cNvGrpSpPr/>
        <p:nvPr/>
      </p:nvGrpSpPr>
      <p:grpSpPr>
        <a:xfrm>
          <a:off x="0" y="0"/>
          <a:ext cx="0" cy="0"/>
          <a:chOff x="0" y="0"/>
          <a:chExt cx="0" cy="0"/>
        </a:xfrm>
      </p:grpSpPr>
      <p:pic>
        <p:nvPicPr>
          <p:cNvPr id="306" name="Google Shape;306;p12"/>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07" name="Google Shape;307;p12"/>
          <p:cNvSpPr/>
          <p:nvPr/>
        </p:nvSpPr>
        <p:spPr>
          <a:xfrm>
            <a:off x="644825" y="374125"/>
            <a:ext cx="7728000" cy="43407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8" name="Google Shape;308;p12"/>
          <p:cNvSpPr txBox="1"/>
          <p:nvPr/>
        </p:nvSpPr>
        <p:spPr>
          <a:xfrm>
            <a:off x="1242675" y="36637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Delius"/>
                <a:ea typeface="Delius"/>
                <a:cs typeface="Delius"/>
                <a:sym typeface="Delius"/>
              </a:rPr>
              <a:t>Reading Books</a:t>
            </a:r>
            <a:endParaRPr b="1" i="0" sz="3000" u="sng" cap="none" strike="noStrike">
              <a:solidFill>
                <a:srgbClr val="000000"/>
              </a:solidFill>
              <a:latin typeface="Delius"/>
              <a:ea typeface="Delius"/>
              <a:cs typeface="Delius"/>
              <a:sym typeface="Delius"/>
            </a:endParaRPr>
          </a:p>
        </p:txBody>
      </p:sp>
      <p:sp>
        <p:nvSpPr>
          <p:cNvPr id="309" name="Google Shape;309;p12"/>
          <p:cNvSpPr txBox="1"/>
          <p:nvPr/>
        </p:nvSpPr>
        <p:spPr>
          <a:xfrm>
            <a:off x="822125" y="944475"/>
            <a:ext cx="7278300" cy="36366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b="0" i="0" lang="en" sz="2100" u="none" cap="none" strike="noStrike">
                <a:solidFill>
                  <a:srgbClr val="000000"/>
                </a:solidFill>
                <a:latin typeface="Delius"/>
                <a:ea typeface="Delius"/>
                <a:cs typeface="Delius"/>
                <a:sym typeface="Delius"/>
              </a:rPr>
              <a:t>We will be reading with your child in school and assessing their current reading levels. We will be sending books home for them to practice their skills with you and develop a love of reading. </a:t>
            </a:r>
            <a:endParaRPr b="0" i="0" sz="21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t/>
            </a:r>
            <a:endParaRPr b="0" i="0" sz="21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rPr b="0" i="0" lang="en" sz="2100" u="none" cap="none" strike="noStrike">
                <a:solidFill>
                  <a:srgbClr val="000000"/>
                </a:solidFill>
                <a:latin typeface="Delius"/>
                <a:ea typeface="Delius"/>
                <a:cs typeface="Delius"/>
                <a:sym typeface="Delius"/>
              </a:rPr>
              <a:t>We will send  information / words to practise at home and we appreciate your support in practising these regularly at home. </a:t>
            </a:r>
            <a:endParaRPr b="0" i="0" sz="21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t/>
            </a:r>
            <a:endParaRPr b="0" i="0" sz="21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rPr b="0" i="0" lang="en" sz="2100" u="none" cap="none" strike="noStrike">
                <a:solidFill>
                  <a:srgbClr val="000000"/>
                </a:solidFill>
                <a:latin typeface="Delius"/>
                <a:ea typeface="Delius"/>
                <a:cs typeface="Delius"/>
                <a:sym typeface="Delius"/>
              </a:rPr>
              <a:t>Reading books will be changed on a T</a:t>
            </a:r>
            <a:r>
              <a:rPr lang="en" sz="2100">
                <a:latin typeface="Delius"/>
                <a:ea typeface="Delius"/>
                <a:cs typeface="Delius"/>
                <a:sym typeface="Delius"/>
              </a:rPr>
              <a:t>hursday</a:t>
            </a:r>
            <a:r>
              <a:rPr b="0" i="0" lang="en" sz="2100" u="none" cap="none" strike="noStrike">
                <a:solidFill>
                  <a:srgbClr val="000000"/>
                </a:solidFill>
                <a:latin typeface="Delius"/>
                <a:ea typeface="Delius"/>
                <a:cs typeface="Delius"/>
                <a:sym typeface="Delius"/>
              </a:rPr>
              <a:t> </a:t>
            </a:r>
            <a:r>
              <a:rPr lang="en" sz="2100">
                <a:latin typeface="Delius"/>
                <a:ea typeface="Delius"/>
                <a:cs typeface="Delius"/>
                <a:sym typeface="Delius"/>
              </a:rPr>
              <a:t>or</a:t>
            </a:r>
            <a:r>
              <a:rPr b="0" i="0" lang="en" sz="2100" u="none" cap="none" strike="noStrike">
                <a:solidFill>
                  <a:srgbClr val="000000"/>
                </a:solidFill>
                <a:latin typeface="Delius"/>
                <a:ea typeface="Delius"/>
                <a:cs typeface="Delius"/>
                <a:sym typeface="Delius"/>
              </a:rPr>
              <a:t> Friday,  but please send your child with their book bag everyday. </a:t>
            </a:r>
            <a:endParaRPr b="0" i="0" sz="2100" u="none" cap="none" strike="noStrike">
              <a:solidFill>
                <a:srgbClr val="000000"/>
              </a:solidFill>
              <a:latin typeface="Delius"/>
              <a:ea typeface="Delius"/>
              <a:cs typeface="Delius"/>
              <a:sym typeface="Delius"/>
            </a:endParaRPr>
          </a:p>
        </p:txBody>
      </p:sp>
      <p:pic>
        <p:nvPicPr>
          <p:cNvPr id="310" name="Google Shape;310;p12"/>
          <p:cNvPicPr preferRelativeResize="0"/>
          <p:nvPr/>
        </p:nvPicPr>
        <p:blipFill rotWithShape="1">
          <a:blip r:embed="rId4">
            <a:alphaModFix/>
          </a:blip>
          <a:srcRect b="0" l="0" r="0" t="0"/>
          <a:stretch/>
        </p:blipFill>
        <p:spPr>
          <a:xfrm>
            <a:off x="7056124" y="1960400"/>
            <a:ext cx="1044401" cy="61135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14" name="Shape 314"/>
        <p:cNvGrpSpPr/>
        <p:nvPr/>
      </p:nvGrpSpPr>
      <p:grpSpPr>
        <a:xfrm>
          <a:off x="0" y="0"/>
          <a:ext cx="0" cy="0"/>
          <a:chOff x="0" y="0"/>
          <a:chExt cx="0" cy="0"/>
        </a:xfrm>
      </p:grpSpPr>
      <p:pic>
        <p:nvPicPr>
          <p:cNvPr id="315" name="Google Shape;315;g3fa4515a950_2_370"/>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16" name="Google Shape;316;g3fa4515a950_2_370"/>
          <p:cNvSpPr/>
          <p:nvPr/>
        </p:nvSpPr>
        <p:spPr>
          <a:xfrm>
            <a:off x="299350" y="321125"/>
            <a:ext cx="8392800" cy="45393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7" name="Google Shape;317;g3fa4515a950_2_370"/>
          <p:cNvSpPr txBox="1"/>
          <p:nvPr/>
        </p:nvSpPr>
        <p:spPr>
          <a:xfrm>
            <a:off x="3098000" y="464250"/>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Raleway"/>
                <a:ea typeface="Raleway"/>
                <a:cs typeface="Raleway"/>
                <a:sym typeface="Raleway"/>
              </a:rPr>
              <a:t>Power of Reading</a:t>
            </a:r>
            <a:endParaRPr b="1" i="0" sz="3000" u="sng" cap="none" strike="noStrike">
              <a:solidFill>
                <a:srgbClr val="000000"/>
              </a:solidFill>
              <a:latin typeface="Raleway"/>
              <a:ea typeface="Raleway"/>
              <a:cs typeface="Raleway"/>
              <a:sym typeface="Raleway"/>
            </a:endParaRPr>
          </a:p>
        </p:txBody>
      </p:sp>
      <p:sp>
        <p:nvSpPr>
          <p:cNvPr id="318" name="Google Shape;318;g3fa4515a950_2_370"/>
          <p:cNvSpPr/>
          <p:nvPr/>
        </p:nvSpPr>
        <p:spPr>
          <a:xfrm>
            <a:off x="562150" y="1042350"/>
            <a:ext cx="2768400" cy="1753500"/>
          </a:xfrm>
          <a:prstGeom prst="ellipse">
            <a:avLst/>
          </a:prstGeom>
          <a:solidFill>
            <a:srgbClr val="CFE2F3"/>
          </a:solidFill>
          <a:ln cap="flat" cmpd="sng" w="28575">
            <a:solidFill>
              <a:srgbClr val="3C78D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9" name="Google Shape;319;g3fa4515a950_2_370"/>
          <p:cNvSpPr txBox="1"/>
          <p:nvPr/>
        </p:nvSpPr>
        <p:spPr>
          <a:xfrm>
            <a:off x="737775" y="1381500"/>
            <a:ext cx="2248500" cy="10752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2000"/>
              </a:spcBef>
              <a:spcAft>
                <a:spcPts val="3000"/>
              </a:spcAft>
              <a:buClr>
                <a:srgbClr val="000000"/>
              </a:buClr>
              <a:buSzPts val="1300"/>
              <a:buFont typeface="Arial"/>
              <a:buNone/>
            </a:pPr>
            <a:r>
              <a:rPr i="0" lang="en" sz="1300" u="none" cap="none" strike="noStrike">
                <a:solidFill>
                  <a:srgbClr val="0B5394"/>
                </a:solidFill>
                <a:latin typeface="Raleway"/>
                <a:ea typeface="Raleway"/>
                <a:cs typeface="Raleway"/>
                <a:sym typeface="Raleway"/>
              </a:rPr>
              <a:t>Children that read 20 minutes every day or more can learn upward of two million words annually.</a:t>
            </a:r>
            <a:endParaRPr i="0" sz="900" u="none" cap="none" strike="noStrike">
              <a:solidFill>
                <a:srgbClr val="000000"/>
              </a:solidFill>
              <a:latin typeface="Raleway"/>
              <a:ea typeface="Raleway"/>
              <a:cs typeface="Raleway"/>
              <a:sym typeface="Raleway"/>
            </a:endParaRPr>
          </a:p>
        </p:txBody>
      </p:sp>
      <p:sp>
        <p:nvSpPr>
          <p:cNvPr id="320" name="Google Shape;320;g3fa4515a950_2_370"/>
          <p:cNvSpPr/>
          <p:nvPr/>
        </p:nvSpPr>
        <p:spPr>
          <a:xfrm>
            <a:off x="1557750" y="2881150"/>
            <a:ext cx="2768400" cy="1753500"/>
          </a:xfrm>
          <a:prstGeom prst="ellipse">
            <a:avLst/>
          </a:prstGeom>
          <a:solidFill>
            <a:srgbClr val="D9D2E9"/>
          </a:solidFill>
          <a:ln cap="flat" cmpd="sng" w="28575">
            <a:solidFill>
              <a:srgbClr val="674EA7"/>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1" name="Google Shape;321;g3fa4515a950_2_370"/>
          <p:cNvSpPr txBox="1"/>
          <p:nvPr/>
        </p:nvSpPr>
        <p:spPr>
          <a:xfrm>
            <a:off x="1817700" y="3186100"/>
            <a:ext cx="2248500" cy="11436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2000"/>
              </a:spcBef>
              <a:spcAft>
                <a:spcPts val="3000"/>
              </a:spcAft>
              <a:buClr>
                <a:srgbClr val="000000"/>
              </a:buClr>
              <a:buSzPts val="1400"/>
              <a:buFont typeface="Arial"/>
              <a:buNone/>
            </a:pPr>
            <a:r>
              <a:rPr i="0" lang="en" sz="1400" u="none" cap="none" strike="noStrike">
                <a:solidFill>
                  <a:srgbClr val="351C75"/>
                </a:solidFill>
                <a:latin typeface="Raleway"/>
                <a:ea typeface="Raleway"/>
                <a:cs typeface="Raleway"/>
                <a:sym typeface="Raleway"/>
              </a:rPr>
              <a:t>80% of children have increases in specific areas of the brain when they’re read to daily.</a:t>
            </a:r>
            <a:endParaRPr i="0" sz="1000" u="none" cap="none" strike="noStrike">
              <a:solidFill>
                <a:srgbClr val="351C75"/>
              </a:solidFill>
              <a:latin typeface="Raleway"/>
              <a:ea typeface="Raleway"/>
              <a:cs typeface="Raleway"/>
              <a:sym typeface="Raleway"/>
            </a:endParaRPr>
          </a:p>
        </p:txBody>
      </p:sp>
      <p:sp>
        <p:nvSpPr>
          <p:cNvPr id="322" name="Google Shape;322;g3fa4515a950_2_370"/>
          <p:cNvSpPr/>
          <p:nvPr/>
        </p:nvSpPr>
        <p:spPr>
          <a:xfrm>
            <a:off x="3658650" y="1381500"/>
            <a:ext cx="2768400" cy="1753500"/>
          </a:xfrm>
          <a:prstGeom prst="ellipse">
            <a:avLst/>
          </a:prstGeom>
          <a:solidFill>
            <a:srgbClr val="D9EAD3"/>
          </a:solidFill>
          <a:ln cap="flat" cmpd="sng" w="28575">
            <a:solidFill>
              <a:srgbClr val="38761D"/>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3" name="Google Shape;323;g3fa4515a950_2_370"/>
          <p:cNvSpPr txBox="1"/>
          <p:nvPr/>
        </p:nvSpPr>
        <p:spPr>
          <a:xfrm>
            <a:off x="3977250" y="1686450"/>
            <a:ext cx="2131200" cy="11436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2000"/>
              </a:spcBef>
              <a:spcAft>
                <a:spcPts val="3000"/>
              </a:spcAft>
              <a:buClr>
                <a:srgbClr val="000000"/>
              </a:buClr>
              <a:buSzPts val="1400"/>
              <a:buFont typeface="Arial"/>
              <a:buNone/>
            </a:pPr>
            <a:r>
              <a:rPr i="0" lang="en" sz="1400" u="none" cap="none" strike="noStrike">
                <a:solidFill>
                  <a:srgbClr val="38761D"/>
                </a:solidFill>
                <a:latin typeface="Raleway"/>
                <a:ea typeface="Raleway"/>
                <a:cs typeface="Raleway"/>
                <a:sym typeface="Raleway"/>
              </a:rPr>
              <a:t>Regular reading has been shown to lower stress levels by as much as 68%.</a:t>
            </a:r>
            <a:endParaRPr i="0" sz="1000" u="none" cap="none" strike="noStrike">
              <a:solidFill>
                <a:srgbClr val="38761D"/>
              </a:solidFill>
              <a:latin typeface="Raleway"/>
              <a:ea typeface="Raleway"/>
              <a:cs typeface="Raleway"/>
              <a:sym typeface="Raleway"/>
            </a:endParaRPr>
          </a:p>
        </p:txBody>
      </p:sp>
      <p:sp>
        <p:nvSpPr>
          <p:cNvPr id="324" name="Google Shape;324;g3fa4515a950_2_370"/>
          <p:cNvSpPr/>
          <p:nvPr/>
        </p:nvSpPr>
        <p:spPr>
          <a:xfrm>
            <a:off x="5633200" y="2881150"/>
            <a:ext cx="2768400" cy="1753500"/>
          </a:xfrm>
          <a:prstGeom prst="ellipse">
            <a:avLst/>
          </a:prstGeom>
          <a:solidFill>
            <a:srgbClr val="F4CCCC"/>
          </a:solidFill>
          <a:ln cap="flat" cmpd="sng" w="28575">
            <a:solidFill>
              <a:srgbClr val="9900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5" name="Google Shape;325;g3fa4515a950_2_370"/>
          <p:cNvSpPr txBox="1"/>
          <p:nvPr/>
        </p:nvSpPr>
        <p:spPr>
          <a:xfrm>
            <a:off x="5893150" y="3256375"/>
            <a:ext cx="2248500" cy="11436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2000"/>
              </a:spcBef>
              <a:spcAft>
                <a:spcPts val="3000"/>
              </a:spcAft>
              <a:buClr>
                <a:schemeClr val="dk1"/>
              </a:buClr>
              <a:buSzPts val="1100"/>
              <a:buFont typeface="Arial"/>
              <a:buNone/>
            </a:pPr>
            <a:r>
              <a:rPr i="0" lang="en" sz="1400" u="none" cap="none" strike="noStrike">
                <a:solidFill>
                  <a:srgbClr val="990000"/>
                </a:solidFill>
                <a:latin typeface="Raleway"/>
                <a:ea typeface="Raleway"/>
                <a:cs typeface="Raleway"/>
                <a:sym typeface="Raleway"/>
              </a:rPr>
              <a:t>Children that read for five minutes every day take in 282,000 new words every year.</a:t>
            </a:r>
            <a:endParaRPr i="0" sz="600" u="none" cap="none" strike="noStrike">
              <a:solidFill>
                <a:srgbClr val="990000"/>
              </a:solidFill>
              <a:latin typeface="Raleway"/>
              <a:ea typeface="Raleway"/>
              <a:cs typeface="Raleway"/>
              <a:sym typeface="Raleway"/>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p8"/>
          <p:cNvSpPr/>
          <p:nvPr/>
        </p:nvSpPr>
        <p:spPr>
          <a:xfrm>
            <a:off x="11650" y="0"/>
            <a:ext cx="9144000" cy="3994200"/>
          </a:xfrm>
          <a:prstGeom prst="rect">
            <a:avLst/>
          </a:prstGeom>
          <a:solidFill>
            <a:srgbClr val="CFE2F3"/>
          </a:solidFill>
          <a:ln cap="flat" cmpd="sng" w="9525">
            <a:solidFill>
              <a:srgbClr val="CFE2F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1" name="Google Shape;331;p8"/>
          <p:cNvSpPr txBox="1"/>
          <p:nvPr>
            <p:ph type="ctrTitle"/>
          </p:nvPr>
        </p:nvSpPr>
        <p:spPr>
          <a:xfrm>
            <a:off x="685800" y="807507"/>
            <a:ext cx="7772400" cy="2164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rPr lang="en">
                <a:solidFill>
                  <a:schemeClr val="dk2"/>
                </a:solidFill>
              </a:rPr>
              <a:t>Day in the life of Year 1</a:t>
            </a:r>
            <a:endParaRPr i="1">
              <a:solidFill>
                <a:schemeClr val="dk2"/>
              </a:solidFill>
            </a:endParaRPr>
          </a:p>
        </p:txBody>
      </p:sp>
      <p:sp>
        <p:nvSpPr>
          <p:cNvPr id="332" name="Google Shape;332;p8"/>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pic>
        <p:nvPicPr>
          <p:cNvPr id="333" name="Google Shape;333;p8"/>
          <p:cNvPicPr preferRelativeResize="0"/>
          <p:nvPr/>
        </p:nvPicPr>
        <p:blipFill rotWithShape="1">
          <a:blip r:embed="rId3">
            <a:alphaModFix/>
          </a:blip>
          <a:srcRect b="0" l="0" r="0" t="0"/>
          <a:stretch/>
        </p:blipFill>
        <p:spPr>
          <a:xfrm>
            <a:off x="3690190" y="432950"/>
            <a:ext cx="1786925" cy="155637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37" name="Shape 337"/>
        <p:cNvGrpSpPr/>
        <p:nvPr/>
      </p:nvGrpSpPr>
      <p:grpSpPr>
        <a:xfrm>
          <a:off x="0" y="0"/>
          <a:ext cx="0" cy="0"/>
          <a:chOff x="0" y="0"/>
          <a:chExt cx="0" cy="0"/>
        </a:xfrm>
      </p:grpSpPr>
      <p:pic>
        <p:nvPicPr>
          <p:cNvPr id="338" name="Google Shape;338;p9"/>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39" name="Google Shape;339;p9"/>
          <p:cNvSpPr/>
          <p:nvPr/>
        </p:nvSpPr>
        <p:spPr>
          <a:xfrm>
            <a:off x="299350" y="321125"/>
            <a:ext cx="8392800" cy="45393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0" name="Google Shape;340;p9"/>
          <p:cNvSpPr txBox="1"/>
          <p:nvPr/>
        </p:nvSpPr>
        <p:spPr>
          <a:xfrm>
            <a:off x="1242675" y="36637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Delius"/>
                <a:ea typeface="Delius"/>
                <a:cs typeface="Delius"/>
                <a:sym typeface="Delius"/>
              </a:rPr>
              <a:t>A day in Year 1</a:t>
            </a:r>
            <a:endParaRPr b="1" i="0" sz="3000" u="sng" cap="none" strike="noStrike">
              <a:solidFill>
                <a:srgbClr val="000000"/>
              </a:solidFill>
              <a:latin typeface="Delius"/>
              <a:ea typeface="Delius"/>
              <a:cs typeface="Delius"/>
              <a:sym typeface="Delius"/>
            </a:endParaRPr>
          </a:p>
        </p:txBody>
      </p:sp>
      <p:sp>
        <p:nvSpPr>
          <p:cNvPr id="341" name="Google Shape;341;p9"/>
          <p:cNvSpPr txBox="1"/>
          <p:nvPr/>
        </p:nvSpPr>
        <p:spPr>
          <a:xfrm>
            <a:off x="1043325" y="944475"/>
            <a:ext cx="7057200" cy="3786000"/>
          </a:xfrm>
          <a:prstGeom prst="rect">
            <a:avLst/>
          </a:prstGeom>
          <a:noFill/>
          <a:ln>
            <a:noFill/>
          </a:ln>
        </p:spPr>
        <p:txBody>
          <a:bodyPr anchorCtr="0" anchor="t" bIns="91425" lIns="91425" spcFirstLastPara="1" rIns="91425" wrap="square" tIns="91425">
            <a:noAutofit/>
          </a:bodyPr>
          <a:lstStyle/>
          <a:p>
            <a:pPr indent="0" lvl="0" marL="457200" marR="0" rtl="0" algn="l">
              <a:lnSpc>
                <a:spcPct val="100000"/>
              </a:lnSpc>
              <a:spcBef>
                <a:spcPts val="0"/>
              </a:spcBef>
              <a:spcAft>
                <a:spcPts val="0"/>
              </a:spcAft>
              <a:buNone/>
            </a:pPr>
            <a:r>
              <a:t/>
            </a:r>
            <a:endParaRPr sz="1700">
              <a:latin typeface="Delius"/>
              <a:ea typeface="Delius"/>
              <a:cs typeface="Delius"/>
              <a:sym typeface="Delius"/>
            </a:endParaRPr>
          </a:p>
          <a:p>
            <a:pPr indent="-336550" lvl="0" marL="457200" marR="0" rtl="0" algn="l">
              <a:lnSpc>
                <a:spcPct val="100000"/>
              </a:lnSpc>
              <a:spcBef>
                <a:spcPts val="0"/>
              </a:spcBef>
              <a:spcAft>
                <a:spcPts val="0"/>
              </a:spcAft>
              <a:buClr>
                <a:srgbClr val="000000"/>
              </a:buClr>
              <a:buSzPts val="1700"/>
              <a:buFont typeface="Delius"/>
              <a:buChar char="●"/>
            </a:pPr>
            <a:r>
              <a:rPr b="0" i="0" lang="en" sz="1700" u="none" cap="none" strike="noStrike">
                <a:solidFill>
                  <a:srgbClr val="000000"/>
                </a:solidFill>
                <a:latin typeface="Delius"/>
                <a:ea typeface="Delius"/>
                <a:cs typeface="Delius"/>
                <a:sym typeface="Delius"/>
              </a:rPr>
              <a:t>Self registration and Wellbeing wall</a:t>
            </a:r>
            <a:endParaRPr b="0" i="0" sz="1700" u="none" cap="none" strike="noStrike">
              <a:solidFill>
                <a:srgbClr val="000000"/>
              </a:solidFill>
              <a:latin typeface="Delius"/>
              <a:ea typeface="Delius"/>
              <a:cs typeface="Delius"/>
              <a:sym typeface="Delius"/>
            </a:endParaRPr>
          </a:p>
          <a:p>
            <a:pPr indent="-336550" lvl="0" marL="457200" marR="0" rtl="0" algn="l">
              <a:lnSpc>
                <a:spcPct val="100000"/>
              </a:lnSpc>
              <a:spcBef>
                <a:spcPts val="0"/>
              </a:spcBef>
              <a:spcAft>
                <a:spcPts val="0"/>
              </a:spcAft>
              <a:buClr>
                <a:srgbClr val="000000"/>
              </a:buClr>
              <a:buSzPts val="1700"/>
              <a:buFont typeface="Delius"/>
              <a:buChar char="●"/>
            </a:pPr>
            <a:r>
              <a:rPr b="0" i="0" lang="en" sz="1700" u="none" cap="none" strike="noStrike">
                <a:solidFill>
                  <a:srgbClr val="000000"/>
                </a:solidFill>
                <a:latin typeface="Delius"/>
                <a:ea typeface="Delius"/>
                <a:cs typeface="Delius"/>
                <a:sym typeface="Delius"/>
              </a:rPr>
              <a:t>Morning activities - A carousel of funky fingers, reading, phonics and maths games that the children access independently.</a:t>
            </a:r>
            <a:endParaRPr b="0" i="0" sz="1700" u="none" cap="none" strike="noStrike">
              <a:solidFill>
                <a:srgbClr val="000000"/>
              </a:solidFill>
              <a:latin typeface="Delius"/>
              <a:ea typeface="Delius"/>
              <a:cs typeface="Delius"/>
              <a:sym typeface="Delius"/>
            </a:endParaRPr>
          </a:p>
          <a:p>
            <a:pPr indent="-336550" lvl="0" marL="457200" marR="0" rtl="0" algn="l">
              <a:lnSpc>
                <a:spcPct val="100000"/>
              </a:lnSpc>
              <a:spcBef>
                <a:spcPts val="0"/>
              </a:spcBef>
              <a:spcAft>
                <a:spcPts val="0"/>
              </a:spcAft>
              <a:buClr>
                <a:srgbClr val="000000"/>
              </a:buClr>
              <a:buSzPts val="1700"/>
              <a:buFont typeface="Delius"/>
              <a:buChar char="●"/>
            </a:pPr>
            <a:r>
              <a:rPr b="0" i="0" lang="en" sz="1700" u="none" cap="none" strike="noStrike">
                <a:solidFill>
                  <a:srgbClr val="000000"/>
                </a:solidFill>
                <a:latin typeface="Delius"/>
                <a:ea typeface="Delius"/>
                <a:cs typeface="Delius"/>
                <a:sym typeface="Delius"/>
              </a:rPr>
              <a:t>Letters and Sounds Phonics sessions</a:t>
            </a:r>
            <a:endParaRPr b="0" i="0" sz="1700" u="none" cap="none" strike="noStrike">
              <a:solidFill>
                <a:srgbClr val="000000"/>
              </a:solidFill>
              <a:latin typeface="Delius"/>
              <a:ea typeface="Delius"/>
              <a:cs typeface="Delius"/>
              <a:sym typeface="Delius"/>
            </a:endParaRPr>
          </a:p>
          <a:p>
            <a:pPr indent="-336550" lvl="0" marL="457200" marR="0" rtl="0" algn="l">
              <a:lnSpc>
                <a:spcPct val="100000"/>
              </a:lnSpc>
              <a:spcBef>
                <a:spcPts val="0"/>
              </a:spcBef>
              <a:spcAft>
                <a:spcPts val="0"/>
              </a:spcAft>
              <a:buClr>
                <a:srgbClr val="000000"/>
              </a:buClr>
              <a:buSzPts val="1700"/>
              <a:buFont typeface="Delius"/>
              <a:buChar char="●"/>
            </a:pPr>
            <a:r>
              <a:rPr b="0" i="0" lang="en" sz="1700" u="none" cap="none" strike="noStrike">
                <a:solidFill>
                  <a:srgbClr val="000000"/>
                </a:solidFill>
                <a:latin typeface="Delius"/>
                <a:ea typeface="Delius"/>
                <a:cs typeface="Delius"/>
                <a:sym typeface="Delius"/>
              </a:rPr>
              <a:t>Literacy/Maths Focussed Tasks as well as </a:t>
            </a:r>
            <a:r>
              <a:rPr lang="en" sz="1700">
                <a:latin typeface="Delius"/>
                <a:ea typeface="Delius"/>
                <a:cs typeface="Delius"/>
                <a:sym typeface="Delius"/>
              </a:rPr>
              <a:t>Ditectif Dysgu tasks to develop own learning.</a:t>
            </a:r>
            <a:endParaRPr b="0" i="0" sz="1700" u="none" cap="none" strike="noStrike">
              <a:solidFill>
                <a:srgbClr val="000000"/>
              </a:solidFill>
              <a:latin typeface="Delius"/>
              <a:ea typeface="Delius"/>
              <a:cs typeface="Delius"/>
              <a:sym typeface="Delius"/>
            </a:endParaRPr>
          </a:p>
          <a:p>
            <a:pPr indent="-336550" lvl="0" marL="457200" marR="0" rtl="0" algn="l">
              <a:lnSpc>
                <a:spcPct val="100000"/>
              </a:lnSpc>
              <a:spcBef>
                <a:spcPts val="0"/>
              </a:spcBef>
              <a:spcAft>
                <a:spcPts val="0"/>
              </a:spcAft>
              <a:buClr>
                <a:srgbClr val="000000"/>
              </a:buClr>
              <a:buSzPts val="1700"/>
              <a:buFont typeface="Delius"/>
              <a:buChar char="●"/>
            </a:pPr>
            <a:r>
              <a:rPr lang="en" sz="1700">
                <a:latin typeface="Delius"/>
                <a:ea typeface="Delius"/>
                <a:cs typeface="Delius"/>
                <a:sym typeface="Delius"/>
              </a:rPr>
              <a:t>Welsh Dyddiol Deg</a:t>
            </a:r>
            <a:r>
              <a:rPr b="0" i="0" lang="en" sz="1700" u="none" cap="none" strike="noStrike">
                <a:solidFill>
                  <a:srgbClr val="000000"/>
                </a:solidFill>
                <a:latin typeface="Delius"/>
                <a:ea typeface="Delius"/>
                <a:cs typeface="Delius"/>
                <a:sym typeface="Delius"/>
              </a:rPr>
              <a:t> (Welsh Oracy) </a:t>
            </a:r>
            <a:endParaRPr b="0" i="0" sz="1700" u="none" cap="none" strike="noStrike">
              <a:solidFill>
                <a:srgbClr val="000000"/>
              </a:solidFill>
              <a:latin typeface="Delius"/>
              <a:ea typeface="Delius"/>
              <a:cs typeface="Delius"/>
              <a:sym typeface="Delius"/>
            </a:endParaRPr>
          </a:p>
          <a:p>
            <a:pPr indent="-336550" lvl="0" marL="457200" marR="0" rtl="0" algn="l">
              <a:lnSpc>
                <a:spcPct val="100000"/>
              </a:lnSpc>
              <a:spcBef>
                <a:spcPts val="0"/>
              </a:spcBef>
              <a:spcAft>
                <a:spcPts val="0"/>
              </a:spcAft>
              <a:buClr>
                <a:schemeClr val="dk1"/>
              </a:buClr>
              <a:buSzPts val="1700"/>
              <a:buFont typeface="Delius"/>
              <a:buChar char="●"/>
            </a:pPr>
            <a:r>
              <a:rPr b="0" i="0" lang="en" sz="1700" u="none" cap="none" strike="noStrike">
                <a:solidFill>
                  <a:schemeClr val="dk1"/>
                </a:solidFill>
                <a:latin typeface="Delius"/>
                <a:ea typeface="Delius"/>
                <a:cs typeface="Delius"/>
                <a:sym typeface="Delius"/>
              </a:rPr>
              <a:t>Lunchtime (11.45-12.45)</a:t>
            </a:r>
            <a:endParaRPr b="0" i="0" sz="1700" u="none" cap="none" strike="noStrike">
              <a:solidFill>
                <a:schemeClr val="dk1"/>
              </a:solidFill>
              <a:latin typeface="Delius"/>
              <a:ea typeface="Delius"/>
              <a:cs typeface="Delius"/>
              <a:sym typeface="Delius"/>
            </a:endParaRPr>
          </a:p>
          <a:p>
            <a:pPr indent="-336550" lvl="0" marL="457200" marR="0" rtl="0" algn="l">
              <a:lnSpc>
                <a:spcPct val="100000"/>
              </a:lnSpc>
              <a:spcBef>
                <a:spcPts val="0"/>
              </a:spcBef>
              <a:spcAft>
                <a:spcPts val="0"/>
              </a:spcAft>
              <a:buClr>
                <a:srgbClr val="000000"/>
              </a:buClr>
              <a:buSzPts val="1700"/>
              <a:buFont typeface="Delius"/>
              <a:buChar char="●"/>
            </a:pPr>
            <a:r>
              <a:rPr lang="en" sz="1700">
                <a:latin typeface="Delius"/>
                <a:ea typeface="Delius"/>
                <a:cs typeface="Delius"/>
                <a:sym typeface="Delius"/>
              </a:rPr>
              <a:t>Maths Fluency Tasks in groups</a:t>
            </a:r>
            <a:endParaRPr sz="1700">
              <a:latin typeface="Delius"/>
              <a:ea typeface="Delius"/>
              <a:cs typeface="Delius"/>
              <a:sym typeface="Delius"/>
            </a:endParaRPr>
          </a:p>
          <a:p>
            <a:pPr indent="-336550" lvl="0" marL="457200" marR="0" rtl="0" algn="l">
              <a:lnSpc>
                <a:spcPct val="100000"/>
              </a:lnSpc>
              <a:spcBef>
                <a:spcPts val="0"/>
              </a:spcBef>
              <a:spcAft>
                <a:spcPts val="0"/>
              </a:spcAft>
              <a:buClr>
                <a:srgbClr val="000000"/>
              </a:buClr>
              <a:buSzPts val="1700"/>
              <a:buFont typeface="Delius"/>
              <a:buChar char="●"/>
            </a:pPr>
            <a:r>
              <a:rPr b="0" i="0" lang="en" sz="1700" u="none" cap="none" strike="noStrike">
                <a:solidFill>
                  <a:srgbClr val="000000"/>
                </a:solidFill>
                <a:latin typeface="Delius"/>
                <a:ea typeface="Delius"/>
                <a:cs typeface="Delius"/>
                <a:sym typeface="Delius"/>
              </a:rPr>
              <a:t>Inquiry Sessions </a:t>
            </a:r>
            <a:endParaRPr b="0" i="0" sz="1700" u="none" cap="none" strike="noStrike">
              <a:solidFill>
                <a:srgbClr val="000000"/>
              </a:solidFill>
              <a:latin typeface="Delius"/>
              <a:ea typeface="Delius"/>
              <a:cs typeface="Delius"/>
              <a:sym typeface="Delius"/>
            </a:endParaRPr>
          </a:p>
          <a:p>
            <a:pPr indent="-336550" lvl="0" marL="457200" marR="0" rtl="0" algn="l">
              <a:lnSpc>
                <a:spcPct val="100000"/>
              </a:lnSpc>
              <a:spcBef>
                <a:spcPts val="0"/>
              </a:spcBef>
              <a:spcAft>
                <a:spcPts val="0"/>
              </a:spcAft>
              <a:buClr>
                <a:srgbClr val="000000"/>
              </a:buClr>
              <a:buSzPts val="1700"/>
              <a:buFont typeface="Delius"/>
              <a:buChar char="●"/>
            </a:pPr>
            <a:r>
              <a:rPr b="0" i="0" lang="en" sz="1700" u="none" cap="none" strike="noStrike">
                <a:solidFill>
                  <a:srgbClr val="000000"/>
                </a:solidFill>
                <a:latin typeface="Delius"/>
                <a:ea typeface="Delius"/>
                <a:cs typeface="Delius"/>
                <a:sym typeface="Delius"/>
              </a:rPr>
              <a:t>Assembly</a:t>
            </a:r>
            <a:endParaRPr b="0"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sp>
        <p:nvSpPr>
          <p:cNvPr id="346" name="Google Shape;346;p10"/>
          <p:cNvSpPr/>
          <p:nvPr/>
        </p:nvSpPr>
        <p:spPr>
          <a:xfrm>
            <a:off x="11650" y="0"/>
            <a:ext cx="9144000" cy="3994200"/>
          </a:xfrm>
          <a:prstGeom prst="rect">
            <a:avLst/>
          </a:prstGeom>
          <a:solidFill>
            <a:srgbClr val="CFE2F3"/>
          </a:solidFill>
          <a:ln cap="flat" cmpd="sng" w="9525">
            <a:solidFill>
              <a:srgbClr val="CFE2F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7" name="Google Shape;347;p10"/>
          <p:cNvSpPr txBox="1"/>
          <p:nvPr>
            <p:ph type="ctrTitle"/>
          </p:nvPr>
        </p:nvSpPr>
        <p:spPr>
          <a:xfrm>
            <a:off x="685800" y="1569507"/>
            <a:ext cx="7772400" cy="2164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rPr lang="en">
                <a:solidFill>
                  <a:schemeClr val="dk2"/>
                </a:solidFill>
              </a:rPr>
              <a:t>Useful Information about Year 1</a:t>
            </a:r>
            <a:endParaRPr i="1">
              <a:solidFill>
                <a:schemeClr val="dk2"/>
              </a:solidFill>
            </a:endParaRPr>
          </a:p>
        </p:txBody>
      </p:sp>
      <p:sp>
        <p:nvSpPr>
          <p:cNvPr id="348" name="Google Shape;348;p10"/>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pic>
        <p:nvPicPr>
          <p:cNvPr id="349" name="Google Shape;349;p10"/>
          <p:cNvPicPr preferRelativeResize="0"/>
          <p:nvPr/>
        </p:nvPicPr>
        <p:blipFill rotWithShape="1">
          <a:blip r:embed="rId3">
            <a:alphaModFix/>
          </a:blip>
          <a:srcRect b="0" l="0" r="0" t="0"/>
          <a:stretch/>
        </p:blipFill>
        <p:spPr>
          <a:xfrm>
            <a:off x="3690190" y="432950"/>
            <a:ext cx="1786925" cy="155637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53" name="Shape 353"/>
        <p:cNvGrpSpPr/>
        <p:nvPr/>
      </p:nvGrpSpPr>
      <p:grpSpPr>
        <a:xfrm>
          <a:off x="0" y="0"/>
          <a:ext cx="0" cy="0"/>
          <a:chOff x="0" y="0"/>
          <a:chExt cx="0" cy="0"/>
        </a:xfrm>
      </p:grpSpPr>
      <p:pic>
        <p:nvPicPr>
          <p:cNvPr id="354" name="Google Shape;354;g3fa4515a950_2_685"/>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55" name="Google Shape;355;g3fa4515a950_2_685"/>
          <p:cNvSpPr/>
          <p:nvPr/>
        </p:nvSpPr>
        <p:spPr>
          <a:xfrm>
            <a:off x="883825" y="471825"/>
            <a:ext cx="7336500" cy="41667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6" name="Google Shape;356;g3fa4515a950_2_685"/>
          <p:cNvSpPr txBox="1"/>
          <p:nvPr/>
        </p:nvSpPr>
        <p:spPr>
          <a:xfrm>
            <a:off x="1332325" y="58472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Raleway"/>
                <a:ea typeface="Raleway"/>
                <a:cs typeface="Raleway"/>
                <a:sym typeface="Raleway"/>
              </a:rPr>
              <a:t>Drinks Bottles and Snacks</a:t>
            </a:r>
            <a:endParaRPr b="1" i="0" sz="3000" u="sng" cap="none" strike="noStrike">
              <a:solidFill>
                <a:srgbClr val="000000"/>
              </a:solidFill>
              <a:latin typeface="Raleway"/>
              <a:ea typeface="Raleway"/>
              <a:cs typeface="Raleway"/>
              <a:sym typeface="Raleway"/>
            </a:endParaRPr>
          </a:p>
        </p:txBody>
      </p:sp>
      <p:sp>
        <p:nvSpPr>
          <p:cNvPr id="357" name="Google Shape;357;g3fa4515a950_2_685"/>
          <p:cNvSpPr txBox="1"/>
          <p:nvPr/>
        </p:nvSpPr>
        <p:spPr>
          <a:xfrm>
            <a:off x="1043400" y="1236525"/>
            <a:ext cx="7057200" cy="27687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600"/>
              <a:buFont typeface="Arial"/>
              <a:buNone/>
            </a:pPr>
            <a:r>
              <a:rPr i="0" lang="en" sz="1600" u="none" cap="none" strike="noStrike">
                <a:solidFill>
                  <a:srgbClr val="000000"/>
                </a:solidFill>
                <a:latin typeface="Raleway"/>
                <a:ea typeface="Raleway"/>
                <a:cs typeface="Raleway"/>
                <a:sym typeface="Raleway"/>
              </a:rPr>
              <a:t>We are a Healthy School and promote the children having continuous access to clean water.</a:t>
            </a:r>
            <a:endParaRPr i="0" sz="16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600"/>
              <a:buFont typeface="Arial"/>
              <a:buNone/>
            </a:pPr>
            <a:r>
              <a:t/>
            </a:r>
            <a:endParaRPr i="0" sz="16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600"/>
              <a:buFont typeface="Arial"/>
              <a:buNone/>
            </a:pPr>
            <a:r>
              <a:rPr i="0" lang="en" sz="1600" u="none" cap="none" strike="noStrike">
                <a:solidFill>
                  <a:srgbClr val="000000"/>
                </a:solidFill>
                <a:latin typeface="Raleway"/>
                <a:ea typeface="Raleway"/>
                <a:cs typeface="Raleway"/>
                <a:sym typeface="Raleway"/>
              </a:rPr>
              <a:t>Please ensure your child brings in a labelled drinks bottle daily. This is in addition to any water bottles you wish to provide for lunchtime. The children will have continual access to drinking water throughout the day.</a:t>
            </a:r>
            <a:endParaRPr i="0" sz="14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600"/>
              <a:buFont typeface="Arial"/>
              <a:buNone/>
            </a:pPr>
            <a:r>
              <a:t/>
            </a:r>
            <a:endParaRPr i="0" sz="16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b="0" i="0" sz="2100" u="none" cap="none" strike="noStrike">
              <a:solidFill>
                <a:srgbClr val="000000"/>
              </a:solidFill>
              <a:latin typeface="Delius"/>
              <a:ea typeface="Delius"/>
              <a:cs typeface="Delius"/>
              <a:sym typeface="Delius"/>
            </a:endParaRPr>
          </a:p>
        </p:txBody>
      </p:sp>
      <p:pic>
        <p:nvPicPr>
          <p:cNvPr id="358" name="Google Shape;358;g3fa4515a950_2_685"/>
          <p:cNvPicPr preferRelativeResize="0"/>
          <p:nvPr/>
        </p:nvPicPr>
        <p:blipFill rotWithShape="1">
          <a:blip r:embed="rId4">
            <a:alphaModFix/>
          </a:blip>
          <a:srcRect b="0" l="0" r="-14574" t="0"/>
          <a:stretch/>
        </p:blipFill>
        <p:spPr>
          <a:xfrm>
            <a:off x="7270075" y="2930099"/>
            <a:ext cx="801275" cy="146255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62" name="Shape 362"/>
        <p:cNvGrpSpPr/>
        <p:nvPr/>
      </p:nvGrpSpPr>
      <p:grpSpPr>
        <a:xfrm>
          <a:off x="0" y="0"/>
          <a:ext cx="0" cy="0"/>
          <a:chOff x="0" y="0"/>
          <a:chExt cx="0" cy="0"/>
        </a:xfrm>
      </p:grpSpPr>
      <p:pic>
        <p:nvPicPr>
          <p:cNvPr id="363" name="Google Shape;363;p11"/>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64" name="Google Shape;364;p11"/>
          <p:cNvSpPr/>
          <p:nvPr/>
        </p:nvSpPr>
        <p:spPr>
          <a:xfrm>
            <a:off x="883825" y="471825"/>
            <a:ext cx="7336500" cy="41667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5" name="Google Shape;365;p11"/>
          <p:cNvSpPr txBox="1"/>
          <p:nvPr/>
        </p:nvSpPr>
        <p:spPr>
          <a:xfrm>
            <a:off x="1242675" y="51877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Delius"/>
                <a:ea typeface="Delius"/>
                <a:cs typeface="Delius"/>
                <a:sym typeface="Delius"/>
              </a:rPr>
              <a:t>Snack Time</a:t>
            </a:r>
            <a:endParaRPr b="1" i="0" sz="3000" u="sng" cap="none" strike="noStrike">
              <a:solidFill>
                <a:srgbClr val="000000"/>
              </a:solidFill>
              <a:latin typeface="Delius"/>
              <a:ea typeface="Delius"/>
              <a:cs typeface="Delius"/>
              <a:sym typeface="Delius"/>
            </a:endParaRPr>
          </a:p>
        </p:txBody>
      </p:sp>
      <p:sp>
        <p:nvSpPr>
          <p:cNvPr id="366" name="Google Shape;366;p11"/>
          <p:cNvSpPr txBox="1"/>
          <p:nvPr/>
        </p:nvSpPr>
        <p:spPr>
          <a:xfrm>
            <a:off x="1043325" y="1096875"/>
            <a:ext cx="7057200" cy="3402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b="0" i="0" lang="en" sz="2100" u="none" cap="none" strike="noStrike">
                <a:solidFill>
                  <a:srgbClr val="000000"/>
                </a:solidFill>
                <a:latin typeface="Delius"/>
                <a:ea typeface="Delius"/>
                <a:cs typeface="Delius"/>
                <a:sym typeface="Delius"/>
              </a:rPr>
              <a:t>Snack is available throughout the morning and pupils are encouraged to independently choose when to eat their snack / drink.</a:t>
            </a:r>
            <a:endParaRPr b="0" i="0" sz="21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rPr b="0" i="0" lang="en" sz="2100" u="none" cap="none" strike="noStrike">
                <a:solidFill>
                  <a:srgbClr val="000000"/>
                </a:solidFill>
                <a:latin typeface="Delius"/>
                <a:ea typeface="Delius"/>
                <a:cs typeface="Delius"/>
                <a:sym typeface="Delius"/>
              </a:rPr>
              <a:t>As a school we support small businesses and provide your child with a healthy snack each day from the local green grocers.</a:t>
            </a:r>
            <a:endParaRPr b="0" i="0" sz="21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rPr b="0" i="0" lang="en" sz="2100" u="none" cap="none" strike="noStrike">
                <a:solidFill>
                  <a:srgbClr val="000000"/>
                </a:solidFill>
                <a:latin typeface="Delius"/>
                <a:ea typeface="Delius"/>
                <a:cs typeface="Delius"/>
                <a:sym typeface="Delius"/>
              </a:rPr>
              <a:t>We would appreciate a contribution of £1 per week to cover the cost of this. This can be paid via the parent pay app for each half term. Please see the office if you need your payment information. </a:t>
            </a:r>
            <a:endParaRPr b="0" i="0" sz="2100" u="none" cap="none" strike="noStrike">
              <a:solidFill>
                <a:srgbClr val="000000"/>
              </a:solidFill>
              <a:latin typeface="Delius"/>
              <a:ea typeface="Delius"/>
              <a:cs typeface="Delius"/>
              <a:sym typeface="Delius"/>
            </a:endParaRPr>
          </a:p>
        </p:txBody>
      </p:sp>
      <p:pic>
        <p:nvPicPr>
          <p:cNvPr id="367" name="Google Shape;367;p11"/>
          <p:cNvPicPr preferRelativeResize="0"/>
          <p:nvPr/>
        </p:nvPicPr>
        <p:blipFill rotWithShape="1">
          <a:blip r:embed="rId4">
            <a:alphaModFix/>
          </a:blip>
          <a:srcRect b="0" l="0" r="0" t="0"/>
          <a:stretch/>
        </p:blipFill>
        <p:spPr>
          <a:xfrm>
            <a:off x="959400" y="624225"/>
            <a:ext cx="614237" cy="578100"/>
          </a:xfrm>
          <a:prstGeom prst="rect">
            <a:avLst/>
          </a:prstGeom>
          <a:noFill/>
          <a:ln>
            <a:noFill/>
          </a:ln>
        </p:spPr>
      </p:pic>
      <p:pic>
        <p:nvPicPr>
          <p:cNvPr id="368" name="Google Shape;368;p11"/>
          <p:cNvPicPr preferRelativeResize="0"/>
          <p:nvPr/>
        </p:nvPicPr>
        <p:blipFill rotWithShape="1">
          <a:blip r:embed="rId5">
            <a:alphaModFix/>
          </a:blip>
          <a:srcRect b="0" l="0" r="0" t="0"/>
          <a:stretch/>
        </p:blipFill>
        <p:spPr>
          <a:xfrm>
            <a:off x="7427875" y="518775"/>
            <a:ext cx="672650" cy="63307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72" name="Shape 372"/>
        <p:cNvGrpSpPr/>
        <p:nvPr/>
      </p:nvGrpSpPr>
      <p:grpSpPr>
        <a:xfrm>
          <a:off x="0" y="0"/>
          <a:ext cx="0" cy="0"/>
          <a:chOff x="0" y="0"/>
          <a:chExt cx="0" cy="0"/>
        </a:xfrm>
      </p:grpSpPr>
      <p:pic>
        <p:nvPicPr>
          <p:cNvPr id="373" name="Google Shape;373;p15"/>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74" name="Google Shape;374;p15"/>
          <p:cNvSpPr/>
          <p:nvPr/>
        </p:nvSpPr>
        <p:spPr>
          <a:xfrm>
            <a:off x="883825" y="471825"/>
            <a:ext cx="7336500" cy="41667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5" name="Google Shape;375;p15"/>
          <p:cNvSpPr txBox="1"/>
          <p:nvPr/>
        </p:nvSpPr>
        <p:spPr>
          <a:xfrm>
            <a:off x="1242675" y="51877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Delius"/>
                <a:ea typeface="Delius"/>
                <a:cs typeface="Delius"/>
                <a:sym typeface="Delius"/>
              </a:rPr>
              <a:t>P.E.</a:t>
            </a:r>
            <a:endParaRPr b="1" i="0" sz="3000" u="sng" cap="none" strike="noStrike">
              <a:solidFill>
                <a:srgbClr val="000000"/>
              </a:solidFill>
              <a:latin typeface="Delius"/>
              <a:ea typeface="Delius"/>
              <a:cs typeface="Delius"/>
              <a:sym typeface="Delius"/>
            </a:endParaRPr>
          </a:p>
        </p:txBody>
      </p:sp>
      <p:sp>
        <p:nvSpPr>
          <p:cNvPr id="376" name="Google Shape;376;p15"/>
          <p:cNvSpPr txBox="1"/>
          <p:nvPr/>
        </p:nvSpPr>
        <p:spPr>
          <a:xfrm>
            <a:off x="1025900" y="984450"/>
            <a:ext cx="7152000" cy="35415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b="0" i="0" lang="en" sz="1800" u="none" cap="none" strike="noStrike">
                <a:solidFill>
                  <a:srgbClr val="000000"/>
                </a:solidFill>
                <a:latin typeface="Delius"/>
                <a:ea typeface="Delius"/>
                <a:cs typeface="Delius"/>
                <a:sym typeface="Delius"/>
              </a:rPr>
              <a:t>Your child’s P.E. days are as follows:</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rPr b="0" i="0" lang="en" sz="1800" u="none" cap="none" strike="noStrike">
                <a:solidFill>
                  <a:srgbClr val="000000"/>
                </a:solidFill>
                <a:latin typeface="Delius"/>
                <a:ea typeface="Delius"/>
                <a:cs typeface="Delius"/>
                <a:sym typeface="Delius"/>
              </a:rPr>
              <a:t>1</a:t>
            </a:r>
            <a:r>
              <a:rPr lang="en" sz="1800">
                <a:latin typeface="Delius"/>
                <a:ea typeface="Delius"/>
                <a:cs typeface="Delius"/>
                <a:sym typeface="Delius"/>
              </a:rPr>
              <a:t>KH</a:t>
            </a:r>
            <a:r>
              <a:rPr b="0" i="0" lang="en" sz="1800" u="none" cap="none" strike="noStrike">
                <a:solidFill>
                  <a:srgbClr val="000000"/>
                </a:solidFill>
                <a:latin typeface="Delius"/>
                <a:ea typeface="Delius"/>
                <a:cs typeface="Delius"/>
                <a:sym typeface="Delius"/>
              </a:rPr>
              <a:t> (Miss </a:t>
            </a:r>
            <a:r>
              <a:rPr lang="en" sz="1800">
                <a:latin typeface="Delius"/>
                <a:ea typeface="Delius"/>
                <a:cs typeface="Delius"/>
                <a:sym typeface="Delius"/>
              </a:rPr>
              <a:t>Humphries</a:t>
            </a:r>
            <a:r>
              <a:rPr b="0" i="0" lang="en" sz="1800" u="none" cap="none" strike="noStrike">
                <a:solidFill>
                  <a:srgbClr val="000000"/>
                </a:solidFill>
                <a:latin typeface="Delius"/>
                <a:ea typeface="Delius"/>
                <a:cs typeface="Delius"/>
                <a:sym typeface="Delius"/>
              </a:rPr>
              <a:t>) - Wednesday</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rPr b="0" i="0" lang="en" sz="1800" u="none" cap="none" strike="noStrike">
                <a:solidFill>
                  <a:srgbClr val="000000"/>
                </a:solidFill>
                <a:latin typeface="Delius"/>
                <a:ea typeface="Delius"/>
                <a:cs typeface="Delius"/>
                <a:sym typeface="Delius"/>
              </a:rPr>
              <a:t>1BC (Mrs Brown/Miss Collier) - Wednesday</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rPr b="0" i="0" lang="en" sz="1800" u="none" cap="none" strike="noStrike">
                <a:solidFill>
                  <a:srgbClr val="000000"/>
                </a:solidFill>
                <a:latin typeface="Delius"/>
                <a:ea typeface="Delius"/>
                <a:cs typeface="Delius"/>
                <a:sym typeface="Delius"/>
              </a:rPr>
              <a:t>1CZ (Mrs Zirker) - </a:t>
            </a:r>
            <a:r>
              <a:rPr lang="en" sz="1800">
                <a:latin typeface="Delius"/>
                <a:ea typeface="Delius"/>
                <a:cs typeface="Delius"/>
                <a:sym typeface="Delius"/>
              </a:rPr>
              <a:t>Tuesday</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rPr b="0" i="0" lang="en" sz="1800" u="none" cap="none" strike="noStrike">
                <a:solidFill>
                  <a:srgbClr val="000000"/>
                </a:solidFill>
                <a:latin typeface="Delius"/>
                <a:ea typeface="Delius"/>
                <a:cs typeface="Delius"/>
                <a:sym typeface="Delius"/>
              </a:rPr>
              <a:t>Please send your child to school wearing their PE kit (black leggings, joggers, shorts; white t-shirt and trainers) on class their PE day. They can wear their school uniform jumpers/cardigans on top as normal. </a:t>
            </a:r>
            <a:endParaRPr sz="1800">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t/>
            </a:r>
            <a:endParaRPr sz="1800">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rPr lang="en" sz="1800">
                <a:latin typeface="Delius"/>
                <a:ea typeface="Delius"/>
                <a:cs typeface="Delius"/>
                <a:sym typeface="Delius"/>
              </a:rPr>
              <a:t>Pupils will need to bring their PE kit to change into if attending after school sports clubs.</a:t>
            </a:r>
            <a:endParaRPr sz="1800">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t/>
            </a:r>
            <a:endParaRPr sz="2100">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t/>
            </a:r>
            <a:endParaRPr b="0" i="0" sz="21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t/>
            </a:r>
            <a:endParaRPr b="0" i="0" sz="2100" u="none" cap="none" strike="noStrike">
              <a:solidFill>
                <a:srgbClr val="000000"/>
              </a:solidFill>
              <a:latin typeface="Delius"/>
              <a:ea typeface="Delius"/>
              <a:cs typeface="Delius"/>
              <a:sym typeface="Delius"/>
            </a:endParaRPr>
          </a:p>
        </p:txBody>
      </p:sp>
      <p:pic>
        <p:nvPicPr>
          <p:cNvPr id="377" name="Google Shape;377;p15"/>
          <p:cNvPicPr preferRelativeResize="0"/>
          <p:nvPr/>
        </p:nvPicPr>
        <p:blipFill rotWithShape="1">
          <a:blip r:embed="rId4">
            <a:alphaModFix/>
          </a:blip>
          <a:srcRect b="0" l="0" r="0" t="0"/>
          <a:stretch/>
        </p:blipFill>
        <p:spPr>
          <a:xfrm>
            <a:off x="6586295" y="761975"/>
            <a:ext cx="1338500" cy="128587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81" name="Shape 381"/>
        <p:cNvGrpSpPr/>
        <p:nvPr/>
      </p:nvGrpSpPr>
      <p:grpSpPr>
        <a:xfrm>
          <a:off x="0" y="0"/>
          <a:ext cx="0" cy="0"/>
          <a:chOff x="0" y="0"/>
          <a:chExt cx="0" cy="0"/>
        </a:xfrm>
      </p:grpSpPr>
      <p:pic>
        <p:nvPicPr>
          <p:cNvPr id="382" name="Google Shape;382;g3fa4515a950_2_699"/>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83" name="Google Shape;383;g3fa4515a950_2_699"/>
          <p:cNvSpPr/>
          <p:nvPr/>
        </p:nvSpPr>
        <p:spPr>
          <a:xfrm>
            <a:off x="883825" y="1160775"/>
            <a:ext cx="7336500" cy="34776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4" name="Google Shape;384;g3fa4515a950_2_699"/>
          <p:cNvSpPr txBox="1"/>
          <p:nvPr/>
        </p:nvSpPr>
        <p:spPr>
          <a:xfrm>
            <a:off x="883825" y="216100"/>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chemeClr val="lt1"/>
                </a:solidFill>
                <a:latin typeface="Delius"/>
                <a:ea typeface="Delius"/>
                <a:cs typeface="Delius"/>
                <a:sym typeface="Delius"/>
              </a:rPr>
              <a:t>Extra Help</a:t>
            </a:r>
            <a:endParaRPr b="1" i="0" sz="3000" u="sng" cap="none" strike="noStrike">
              <a:solidFill>
                <a:schemeClr val="lt1"/>
              </a:solidFill>
              <a:latin typeface="Delius"/>
              <a:ea typeface="Delius"/>
              <a:cs typeface="Delius"/>
              <a:sym typeface="Delius"/>
            </a:endParaRPr>
          </a:p>
        </p:txBody>
      </p:sp>
      <p:sp>
        <p:nvSpPr>
          <p:cNvPr id="385" name="Google Shape;385;g3fa4515a950_2_699"/>
          <p:cNvSpPr txBox="1"/>
          <p:nvPr/>
        </p:nvSpPr>
        <p:spPr>
          <a:xfrm>
            <a:off x="883825" y="1236525"/>
            <a:ext cx="7393500" cy="3402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i="0" lang="en" sz="1700" u="none" cap="none" strike="noStrike">
                <a:solidFill>
                  <a:srgbClr val="000000"/>
                </a:solidFill>
                <a:latin typeface="Raleway"/>
                <a:ea typeface="Raleway"/>
                <a:cs typeface="Raleway"/>
                <a:sym typeface="Raleway"/>
              </a:rPr>
              <a:t>Free School Meals; additional funding. If you receive the following, your family can apply for Free School Meals funding:</a:t>
            </a:r>
            <a:endParaRPr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200"/>
              <a:buFont typeface="Arial"/>
              <a:buNone/>
            </a:pPr>
            <a:r>
              <a:t/>
            </a:r>
            <a:endParaRPr i="0" sz="1200" u="none" cap="none" strike="noStrike">
              <a:solidFill>
                <a:srgbClr val="1F1F1F"/>
              </a:solidFill>
              <a:highlight>
                <a:srgbClr val="FFFFFF"/>
              </a:highlight>
              <a:latin typeface="Raleway"/>
              <a:ea typeface="Raleway"/>
              <a:cs typeface="Raleway"/>
              <a:sym typeface="Raleway"/>
            </a:endParaRPr>
          </a:p>
          <a:p>
            <a:pPr indent="-323850" lvl="0" marL="1257300" marR="12700" rtl="0" algn="l">
              <a:lnSpc>
                <a:spcPct val="170000"/>
              </a:lnSpc>
              <a:spcBef>
                <a:spcPts val="400"/>
              </a:spcBef>
              <a:spcAft>
                <a:spcPts val="0"/>
              </a:spcAft>
              <a:buClr>
                <a:srgbClr val="1F1F1F"/>
              </a:buClr>
              <a:buSzPts val="1500"/>
              <a:buFont typeface="Raleway"/>
              <a:buChar char="●"/>
            </a:pPr>
            <a:r>
              <a:rPr b="1" i="0" lang="en" sz="1500" u="none" cap="none" strike="noStrike">
                <a:solidFill>
                  <a:srgbClr val="1F1F1F"/>
                </a:solidFill>
                <a:highlight>
                  <a:srgbClr val="FFFFFF"/>
                </a:highlight>
                <a:latin typeface="Raleway"/>
                <a:ea typeface="Raleway"/>
                <a:cs typeface="Raleway"/>
                <a:sym typeface="Raleway"/>
              </a:rPr>
              <a:t>Income Related Employment Support Allowance</a:t>
            </a:r>
            <a:endParaRPr b="1" i="0" sz="1500" u="none" cap="none" strike="noStrike">
              <a:solidFill>
                <a:srgbClr val="1F1F1F"/>
              </a:solidFill>
              <a:highlight>
                <a:srgbClr val="FFFFFF"/>
              </a:highlight>
              <a:latin typeface="Raleway"/>
              <a:ea typeface="Raleway"/>
              <a:cs typeface="Raleway"/>
              <a:sym typeface="Raleway"/>
            </a:endParaRPr>
          </a:p>
          <a:p>
            <a:pPr indent="-323850" lvl="0" marL="1257300" marR="12700" rtl="0" algn="l">
              <a:lnSpc>
                <a:spcPct val="170000"/>
              </a:lnSpc>
              <a:spcBef>
                <a:spcPts val="0"/>
              </a:spcBef>
              <a:spcAft>
                <a:spcPts val="0"/>
              </a:spcAft>
              <a:buClr>
                <a:srgbClr val="1F1F1F"/>
              </a:buClr>
              <a:buSzPts val="1500"/>
              <a:buFont typeface="Raleway"/>
              <a:buChar char="●"/>
            </a:pPr>
            <a:r>
              <a:rPr b="1" i="0" lang="en" sz="1500" u="none" cap="none" strike="noStrike">
                <a:solidFill>
                  <a:srgbClr val="1F1F1F"/>
                </a:solidFill>
                <a:highlight>
                  <a:srgbClr val="FFFFFF"/>
                </a:highlight>
                <a:latin typeface="Raleway"/>
                <a:ea typeface="Raleway"/>
                <a:cs typeface="Raleway"/>
                <a:sym typeface="Raleway"/>
              </a:rPr>
              <a:t>Income Support</a:t>
            </a:r>
            <a:endParaRPr b="1" i="0" sz="1500" u="none" cap="none" strike="noStrike">
              <a:solidFill>
                <a:srgbClr val="1F1F1F"/>
              </a:solidFill>
              <a:highlight>
                <a:srgbClr val="FFFFFF"/>
              </a:highlight>
              <a:latin typeface="Raleway"/>
              <a:ea typeface="Raleway"/>
              <a:cs typeface="Raleway"/>
              <a:sym typeface="Raleway"/>
            </a:endParaRPr>
          </a:p>
          <a:p>
            <a:pPr indent="-323850" lvl="0" marL="1257300" marR="12700" rtl="0" algn="l">
              <a:lnSpc>
                <a:spcPct val="170000"/>
              </a:lnSpc>
              <a:spcBef>
                <a:spcPts val="0"/>
              </a:spcBef>
              <a:spcAft>
                <a:spcPts val="0"/>
              </a:spcAft>
              <a:buClr>
                <a:srgbClr val="1F1F1F"/>
              </a:buClr>
              <a:buSzPts val="1500"/>
              <a:buFont typeface="Raleway"/>
              <a:buChar char="●"/>
            </a:pPr>
            <a:r>
              <a:rPr b="1" i="0" lang="en" sz="1500" u="none" cap="none" strike="noStrike">
                <a:solidFill>
                  <a:srgbClr val="1F1F1F"/>
                </a:solidFill>
                <a:highlight>
                  <a:srgbClr val="FFFFFF"/>
                </a:highlight>
                <a:latin typeface="Raleway"/>
                <a:ea typeface="Raleway"/>
                <a:cs typeface="Raleway"/>
                <a:sym typeface="Raleway"/>
              </a:rPr>
              <a:t>Income Based Jobseeker's Allowance</a:t>
            </a:r>
            <a:endParaRPr b="1" i="0" sz="1500" u="none" cap="none" strike="noStrike">
              <a:solidFill>
                <a:srgbClr val="1F1F1F"/>
              </a:solidFill>
              <a:highlight>
                <a:srgbClr val="FFFFFF"/>
              </a:highlight>
              <a:latin typeface="Raleway"/>
              <a:ea typeface="Raleway"/>
              <a:cs typeface="Raleway"/>
              <a:sym typeface="Raleway"/>
            </a:endParaRPr>
          </a:p>
          <a:p>
            <a:pPr indent="-323850" lvl="0" marL="1257300" marR="12700" rtl="0" algn="l">
              <a:lnSpc>
                <a:spcPct val="170000"/>
              </a:lnSpc>
              <a:spcBef>
                <a:spcPts val="0"/>
              </a:spcBef>
              <a:spcAft>
                <a:spcPts val="0"/>
              </a:spcAft>
              <a:buClr>
                <a:srgbClr val="1F1F1F"/>
              </a:buClr>
              <a:buSzPts val="1500"/>
              <a:buFont typeface="Raleway"/>
              <a:buChar char="●"/>
            </a:pPr>
            <a:r>
              <a:rPr b="1" i="0" lang="en" sz="1500" u="none" cap="none" strike="noStrike">
                <a:solidFill>
                  <a:srgbClr val="1F1F1F"/>
                </a:solidFill>
                <a:highlight>
                  <a:srgbClr val="FFFFFF"/>
                </a:highlight>
                <a:latin typeface="Raleway"/>
                <a:ea typeface="Raleway"/>
                <a:cs typeface="Raleway"/>
                <a:sym typeface="Raleway"/>
              </a:rPr>
              <a:t>Guarantee Element of State Pension Credit</a:t>
            </a:r>
            <a:endParaRPr b="1" i="0" sz="1500" u="none" cap="none" strike="noStrike">
              <a:solidFill>
                <a:srgbClr val="1F1F1F"/>
              </a:solidFill>
              <a:highlight>
                <a:srgbClr val="FFFFFF"/>
              </a:highlight>
              <a:latin typeface="Raleway"/>
              <a:ea typeface="Raleway"/>
              <a:cs typeface="Raleway"/>
              <a:sym typeface="Raleway"/>
            </a:endParaRPr>
          </a:p>
          <a:p>
            <a:pPr indent="-323850" lvl="0" marL="1257300" marR="12700" rtl="0" algn="l">
              <a:lnSpc>
                <a:spcPct val="170000"/>
              </a:lnSpc>
              <a:spcBef>
                <a:spcPts val="0"/>
              </a:spcBef>
              <a:spcAft>
                <a:spcPts val="0"/>
              </a:spcAft>
              <a:buClr>
                <a:srgbClr val="1F1F1F"/>
              </a:buClr>
              <a:buSzPts val="1500"/>
              <a:buFont typeface="Raleway"/>
              <a:buChar char="●"/>
            </a:pPr>
            <a:r>
              <a:rPr b="1" i="0" lang="en" sz="1500" u="none" cap="none" strike="noStrike">
                <a:solidFill>
                  <a:srgbClr val="1F1F1F"/>
                </a:solidFill>
                <a:highlight>
                  <a:srgbClr val="FFFFFF"/>
                </a:highlight>
                <a:latin typeface="Raleway"/>
                <a:ea typeface="Raleway"/>
                <a:cs typeface="Raleway"/>
                <a:sym typeface="Raleway"/>
              </a:rPr>
              <a:t>Child Tax Credit with an income less than £16,190 or</a:t>
            </a:r>
            <a:endParaRPr b="1" i="0" sz="1500" u="none" cap="none" strike="noStrike">
              <a:solidFill>
                <a:srgbClr val="1F1F1F"/>
              </a:solidFill>
              <a:highlight>
                <a:srgbClr val="FFFFFF"/>
              </a:highlight>
              <a:latin typeface="Raleway"/>
              <a:ea typeface="Raleway"/>
              <a:cs typeface="Raleway"/>
              <a:sym typeface="Raleway"/>
            </a:endParaRPr>
          </a:p>
          <a:p>
            <a:pPr indent="-323850" lvl="0" marL="1257300" marR="12700" rtl="0" algn="l">
              <a:lnSpc>
                <a:spcPct val="170000"/>
              </a:lnSpc>
              <a:spcBef>
                <a:spcPts val="0"/>
              </a:spcBef>
              <a:spcAft>
                <a:spcPts val="0"/>
              </a:spcAft>
              <a:buClr>
                <a:srgbClr val="1F1F1F"/>
              </a:buClr>
              <a:buSzPts val="1500"/>
              <a:buFont typeface="Raleway"/>
              <a:buChar char="●"/>
            </a:pPr>
            <a:r>
              <a:rPr b="1" i="0" lang="en" sz="1500" u="none" cap="none" strike="noStrike">
                <a:solidFill>
                  <a:srgbClr val="1F1F1F"/>
                </a:solidFill>
                <a:highlight>
                  <a:srgbClr val="FFFFFF"/>
                </a:highlight>
                <a:latin typeface="Raleway"/>
                <a:ea typeface="Raleway"/>
                <a:cs typeface="Raleway"/>
                <a:sym typeface="Raleway"/>
              </a:rPr>
              <a:t>Universal Credit if the net household earnings is less than £7400.</a:t>
            </a:r>
            <a:endParaRPr b="1" i="0" sz="20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b="0"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b="0" i="0" sz="1700" u="none" cap="none" strike="noStrike">
              <a:solidFill>
                <a:srgbClr val="000000"/>
              </a:solidFill>
              <a:latin typeface="Raleway"/>
              <a:ea typeface="Raleway"/>
              <a:cs typeface="Raleway"/>
              <a:sym typeface="Raleway"/>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89" name="Shape 389"/>
        <p:cNvGrpSpPr/>
        <p:nvPr/>
      </p:nvGrpSpPr>
      <p:grpSpPr>
        <a:xfrm>
          <a:off x="0" y="0"/>
          <a:ext cx="0" cy="0"/>
          <a:chOff x="0" y="0"/>
          <a:chExt cx="0" cy="0"/>
        </a:xfrm>
      </p:grpSpPr>
      <p:pic>
        <p:nvPicPr>
          <p:cNvPr id="390" name="Google Shape;390;g3fa4515a950_2_706"/>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91" name="Google Shape;391;g3fa4515a950_2_706"/>
          <p:cNvSpPr/>
          <p:nvPr/>
        </p:nvSpPr>
        <p:spPr>
          <a:xfrm>
            <a:off x="522250" y="1151175"/>
            <a:ext cx="6147900" cy="35679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2" name="Google Shape;392;g3fa4515a950_2_706"/>
          <p:cNvSpPr txBox="1"/>
          <p:nvPr/>
        </p:nvSpPr>
        <p:spPr>
          <a:xfrm>
            <a:off x="1343925" y="38302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chemeClr val="lt1"/>
                </a:solidFill>
                <a:latin typeface="Delius"/>
                <a:ea typeface="Delius"/>
                <a:cs typeface="Delius"/>
                <a:sym typeface="Delius"/>
              </a:rPr>
              <a:t>Why apply?</a:t>
            </a:r>
            <a:endParaRPr b="1" i="0" sz="3000" u="sng" cap="none" strike="noStrike">
              <a:solidFill>
                <a:schemeClr val="lt1"/>
              </a:solidFill>
              <a:latin typeface="Delius"/>
              <a:ea typeface="Delius"/>
              <a:cs typeface="Delius"/>
              <a:sym typeface="Delius"/>
            </a:endParaRPr>
          </a:p>
        </p:txBody>
      </p:sp>
      <p:sp>
        <p:nvSpPr>
          <p:cNvPr id="393" name="Google Shape;393;g3fa4515a950_2_706"/>
          <p:cNvSpPr txBox="1"/>
          <p:nvPr/>
        </p:nvSpPr>
        <p:spPr>
          <a:xfrm>
            <a:off x="588275" y="1304000"/>
            <a:ext cx="6147900" cy="31176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i="0" lang="en" sz="1700" u="none" cap="none" strike="noStrike">
                <a:solidFill>
                  <a:srgbClr val="000000"/>
                </a:solidFill>
                <a:latin typeface="Raleway"/>
                <a:ea typeface="Raleway"/>
                <a:cs typeface="Raleway"/>
                <a:sym typeface="Raleway"/>
              </a:rPr>
              <a:t>The school will get a small amount of funding per child- this can be used to support the children with resources in school, additional adult help if needed and contributions and payment of after school clubs, music lessons, trips and residential trips. This will ensure that all our pupils get the best possible experiences at Whitchurch. </a:t>
            </a:r>
            <a:endParaRPr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rPr i="0" lang="en" sz="1700" u="none" cap="none" strike="noStrike">
                <a:solidFill>
                  <a:srgbClr val="000000"/>
                </a:solidFill>
                <a:latin typeface="Raleway"/>
                <a:ea typeface="Raleway"/>
                <a:cs typeface="Raleway"/>
                <a:sym typeface="Raleway"/>
              </a:rPr>
              <a:t>To apply visit this link on Cardiff Council’s website: </a:t>
            </a:r>
            <a:endParaRPr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i="0" sz="24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rPr b="1" i="0" lang="en" sz="2400" u="sng" cap="none" strike="noStrike">
                <a:solidFill>
                  <a:schemeClr val="hlink"/>
                </a:solidFill>
                <a:latin typeface="Raleway"/>
                <a:ea typeface="Raleway"/>
                <a:cs typeface="Raleway"/>
                <a:sym typeface="Raleway"/>
                <a:hlinkClick r:id="rId4"/>
              </a:rPr>
              <a:t>https://www.cardiffcouncilforms.co.uk/article/1684/</a:t>
            </a:r>
            <a:endParaRPr b="1" sz="2400">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b="1" sz="2400">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b="1" i="0" sz="24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t/>
            </a:r>
            <a:endParaRPr b="0" i="0" sz="1700" u="none" cap="none" strike="noStrike">
              <a:solidFill>
                <a:srgbClr val="000000"/>
              </a:solidFill>
              <a:latin typeface="Raleway"/>
              <a:ea typeface="Raleway"/>
              <a:cs typeface="Raleway"/>
              <a:sym typeface="Raleway"/>
            </a:endParaRPr>
          </a:p>
        </p:txBody>
      </p:sp>
      <p:pic>
        <p:nvPicPr>
          <p:cNvPr id="394" name="Google Shape;394;g3fa4515a950_2_706"/>
          <p:cNvPicPr preferRelativeResize="0"/>
          <p:nvPr/>
        </p:nvPicPr>
        <p:blipFill rotWithShape="1">
          <a:blip r:embed="rId5">
            <a:alphaModFix/>
          </a:blip>
          <a:srcRect b="0" l="0" r="0" t="0"/>
          <a:stretch/>
        </p:blipFill>
        <p:spPr>
          <a:xfrm>
            <a:off x="6933975" y="1820574"/>
            <a:ext cx="1952775" cy="198535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98" name="Shape 398"/>
        <p:cNvGrpSpPr/>
        <p:nvPr/>
      </p:nvGrpSpPr>
      <p:grpSpPr>
        <a:xfrm>
          <a:off x="0" y="0"/>
          <a:ext cx="0" cy="0"/>
          <a:chOff x="0" y="0"/>
          <a:chExt cx="0" cy="0"/>
        </a:xfrm>
      </p:grpSpPr>
      <p:pic>
        <p:nvPicPr>
          <p:cNvPr id="399" name="Google Shape;399;g3fa4515a950_2_714"/>
          <p:cNvPicPr preferRelativeResize="0"/>
          <p:nvPr/>
        </p:nvPicPr>
        <p:blipFill rotWithShape="1">
          <a:blip r:embed="rId3">
            <a:alphaModFix/>
          </a:blip>
          <a:srcRect b="0" l="0" r="0" t="0"/>
          <a:stretch/>
        </p:blipFill>
        <p:spPr>
          <a:xfrm>
            <a:off x="-2" y="8413"/>
            <a:ext cx="9144000" cy="5126676"/>
          </a:xfrm>
          <a:prstGeom prst="rect">
            <a:avLst/>
          </a:prstGeom>
          <a:noFill/>
          <a:ln>
            <a:noFill/>
          </a:ln>
        </p:spPr>
      </p:pic>
      <p:sp>
        <p:nvSpPr>
          <p:cNvPr id="400" name="Google Shape;400;g3fa4515a950_2_714"/>
          <p:cNvSpPr/>
          <p:nvPr/>
        </p:nvSpPr>
        <p:spPr>
          <a:xfrm>
            <a:off x="199975" y="794200"/>
            <a:ext cx="8809800" cy="41997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1" name="Google Shape;401;g3fa4515a950_2_714"/>
          <p:cNvSpPr txBox="1"/>
          <p:nvPr/>
        </p:nvSpPr>
        <p:spPr>
          <a:xfrm>
            <a:off x="199975" y="216100"/>
            <a:ext cx="8674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lang="en" sz="3000" u="sng">
                <a:solidFill>
                  <a:schemeClr val="lt1"/>
                </a:solidFill>
                <a:latin typeface="Raleway"/>
                <a:ea typeface="Raleway"/>
                <a:cs typeface="Raleway"/>
                <a:sym typeface="Raleway"/>
              </a:rPr>
              <a:t>Allergies </a:t>
            </a:r>
            <a:endParaRPr b="1" i="0" sz="3000" u="sng" cap="none" strike="noStrike">
              <a:solidFill>
                <a:schemeClr val="lt1"/>
              </a:solidFill>
              <a:latin typeface="Raleway"/>
              <a:ea typeface="Raleway"/>
              <a:cs typeface="Raleway"/>
              <a:sym typeface="Raleway"/>
            </a:endParaRPr>
          </a:p>
        </p:txBody>
      </p:sp>
      <p:sp>
        <p:nvSpPr>
          <p:cNvPr id="402" name="Google Shape;402;g3fa4515a950_2_714"/>
          <p:cNvSpPr txBox="1"/>
          <p:nvPr/>
        </p:nvSpPr>
        <p:spPr>
          <a:xfrm>
            <a:off x="290050" y="904400"/>
            <a:ext cx="8584500" cy="3942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b="1" lang="en" sz="1250">
                <a:solidFill>
                  <a:srgbClr val="444444"/>
                </a:solidFill>
                <a:highlight>
                  <a:srgbClr val="FFFFFF"/>
                </a:highlight>
                <a:latin typeface="Raleway"/>
                <a:ea typeface="Raleway"/>
                <a:cs typeface="Raleway"/>
                <a:sym typeface="Raleway"/>
              </a:rPr>
              <a:t>Should your child have any food allergies and receive a school meal: </a:t>
            </a:r>
            <a:endParaRPr b="1" sz="1250">
              <a:solidFill>
                <a:srgbClr val="444444"/>
              </a:solidFill>
              <a:highlight>
                <a:srgbClr val="FFFFFF"/>
              </a:highlight>
              <a:latin typeface="Raleway"/>
              <a:ea typeface="Raleway"/>
              <a:cs typeface="Raleway"/>
              <a:sym typeface="Raleway"/>
            </a:endParaRPr>
          </a:p>
          <a:p>
            <a:pPr indent="-317500" lvl="0" marL="457200" rtl="0" algn="l">
              <a:lnSpc>
                <a:spcPct val="115000"/>
              </a:lnSpc>
              <a:spcBef>
                <a:spcPts val="1200"/>
              </a:spcBef>
              <a:spcAft>
                <a:spcPts val="0"/>
              </a:spcAft>
              <a:buClr>
                <a:srgbClr val="444444"/>
              </a:buClr>
              <a:buSzPts val="1400"/>
              <a:buFont typeface="Raleway"/>
              <a:buChar char="●"/>
            </a:pPr>
            <a:r>
              <a:rPr lang="en" sz="1250">
                <a:solidFill>
                  <a:srgbClr val="444444"/>
                </a:solidFill>
                <a:highlight>
                  <a:srgbClr val="FFFFFF"/>
                </a:highlight>
                <a:latin typeface="Raleway"/>
                <a:ea typeface="Raleway"/>
                <a:cs typeface="Raleway"/>
                <a:sym typeface="Raleway"/>
              </a:rPr>
              <a:t>Parents/carers must consult with their health professional in regard to their child’s specific dietary need.</a:t>
            </a:r>
            <a:endParaRPr sz="1250">
              <a:solidFill>
                <a:srgbClr val="444444"/>
              </a:solidFill>
              <a:highlight>
                <a:srgbClr val="FFFFFF"/>
              </a:highlight>
              <a:latin typeface="Raleway"/>
              <a:ea typeface="Raleway"/>
              <a:cs typeface="Raleway"/>
              <a:sym typeface="Raleway"/>
            </a:endParaRPr>
          </a:p>
          <a:p>
            <a:pPr indent="-317500" lvl="0" marL="457200" rtl="0" algn="l">
              <a:lnSpc>
                <a:spcPct val="115000"/>
              </a:lnSpc>
              <a:spcBef>
                <a:spcPts val="0"/>
              </a:spcBef>
              <a:spcAft>
                <a:spcPts val="0"/>
              </a:spcAft>
              <a:buClr>
                <a:srgbClr val="444444"/>
              </a:buClr>
              <a:buSzPts val="1400"/>
              <a:buFont typeface="Raleway"/>
              <a:buChar char="●"/>
            </a:pPr>
            <a:r>
              <a:rPr lang="en" sz="1250">
                <a:solidFill>
                  <a:srgbClr val="444444"/>
                </a:solidFill>
                <a:highlight>
                  <a:srgbClr val="FFFFFF"/>
                </a:highlight>
                <a:latin typeface="Raleway"/>
                <a:ea typeface="Raleway"/>
                <a:cs typeface="Raleway"/>
                <a:sym typeface="Raleway"/>
              </a:rPr>
              <a:t>Parents/carers or their chosen health professional should contact Education Catering at </a:t>
            </a:r>
            <a:r>
              <a:rPr lang="en" sz="1250" u="sng">
                <a:solidFill>
                  <a:srgbClr val="4587D0"/>
                </a:solidFill>
                <a:highlight>
                  <a:srgbClr val="FFFFFF"/>
                </a:highlight>
                <a:latin typeface="Raleway"/>
                <a:ea typeface="Raleway"/>
                <a:cs typeface="Raleway"/>
                <a:sym typeface="Raleway"/>
              </a:rPr>
              <a:t>educationcatering@cardiff.gov.uk</a:t>
            </a:r>
            <a:r>
              <a:rPr lang="en" sz="1250">
                <a:solidFill>
                  <a:srgbClr val="444444"/>
                </a:solidFill>
                <a:highlight>
                  <a:srgbClr val="FFFFFF"/>
                </a:highlight>
                <a:latin typeface="Raleway"/>
                <a:ea typeface="Raleway"/>
                <a:cs typeface="Raleway"/>
                <a:sym typeface="Raleway"/>
              </a:rPr>
              <a:t> to outline the specific dietary requirement.</a:t>
            </a:r>
            <a:endParaRPr sz="1250">
              <a:solidFill>
                <a:srgbClr val="444444"/>
              </a:solidFill>
              <a:highlight>
                <a:srgbClr val="FFFFFF"/>
              </a:highlight>
              <a:latin typeface="Raleway"/>
              <a:ea typeface="Raleway"/>
              <a:cs typeface="Raleway"/>
              <a:sym typeface="Raleway"/>
            </a:endParaRPr>
          </a:p>
          <a:p>
            <a:pPr indent="-317500" lvl="0" marL="457200" rtl="0" algn="l">
              <a:lnSpc>
                <a:spcPct val="115000"/>
              </a:lnSpc>
              <a:spcBef>
                <a:spcPts val="0"/>
              </a:spcBef>
              <a:spcAft>
                <a:spcPts val="0"/>
              </a:spcAft>
              <a:buClr>
                <a:srgbClr val="444444"/>
              </a:buClr>
              <a:buSzPts val="1400"/>
              <a:buFont typeface="Raleway"/>
              <a:buChar char="●"/>
            </a:pPr>
            <a:r>
              <a:rPr lang="en" sz="1250">
                <a:solidFill>
                  <a:srgbClr val="444444"/>
                </a:solidFill>
                <a:highlight>
                  <a:srgbClr val="FFFFFF"/>
                </a:highlight>
                <a:latin typeface="Raleway"/>
                <a:ea typeface="Raleway"/>
                <a:cs typeface="Raleway"/>
                <a:sym typeface="Raleway"/>
              </a:rPr>
              <a:t>A member of the Education Catering Operations Team will liaise with the prates/carers/health professional to develop where possible a menu and environment that addresses the pupil’s specific dietary needs.</a:t>
            </a:r>
            <a:endParaRPr sz="1250">
              <a:solidFill>
                <a:srgbClr val="444444"/>
              </a:solidFill>
              <a:highlight>
                <a:srgbClr val="FFFFFF"/>
              </a:highlight>
              <a:latin typeface="Raleway"/>
              <a:ea typeface="Raleway"/>
              <a:cs typeface="Raleway"/>
              <a:sym typeface="Raleway"/>
            </a:endParaRPr>
          </a:p>
          <a:p>
            <a:pPr indent="-317500" lvl="0" marL="457200" rtl="0" algn="l">
              <a:lnSpc>
                <a:spcPct val="115000"/>
              </a:lnSpc>
              <a:spcBef>
                <a:spcPts val="0"/>
              </a:spcBef>
              <a:spcAft>
                <a:spcPts val="0"/>
              </a:spcAft>
              <a:buClr>
                <a:srgbClr val="444444"/>
              </a:buClr>
              <a:buSzPts val="1400"/>
              <a:buFont typeface="Raleway"/>
              <a:buChar char="●"/>
            </a:pPr>
            <a:r>
              <a:rPr lang="en" sz="1250">
                <a:solidFill>
                  <a:srgbClr val="444444"/>
                </a:solidFill>
                <a:highlight>
                  <a:srgbClr val="FFFFFF"/>
                </a:highlight>
                <a:latin typeface="Raleway"/>
                <a:ea typeface="Raleway"/>
                <a:cs typeface="Raleway"/>
                <a:sym typeface="Raleway"/>
              </a:rPr>
              <a:t>The agreed menu will then be implemented in school</a:t>
            </a:r>
            <a:endParaRPr sz="1250">
              <a:solidFill>
                <a:srgbClr val="444444"/>
              </a:solidFill>
              <a:highlight>
                <a:srgbClr val="FFFFFF"/>
              </a:highlight>
              <a:latin typeface="Raleway"/>
              <a:ea typeface="Raleway"/>
              <a:cs typeface="Raleway"/>
              <a:sym typeface="Raleway"/>
            </a:endParaRPr>
          </a:p>
          <a:p>
            <a:pPr indent="0" lvl="0" marL="0" rtl="0" algn="l">
              <a:lnSpc>
                <a:spcPct val="115000"/>
              </a:lnSpc>
              <a:spcBef>
                <a:spcPts val="1200"/>
              </a:spcBef>
              <a:spcAft>
                <a:spcPts val="0"/>
              </a:spcAft>
              <a:buClr>
                <a:schemeClr val="dk1"/>
              </a:buClr>
              <a:buSzPts val="1100"/>
              <a:buFont typeface="Arial"/>
              <a:buNone/>
            </a:pPr>
            <a:r>
              <a:rPr lang="en" sz="1250">
                <a:solidFill>
                  <a:srgbClr val="444444"/>
                </a:solidFill>
                <a:highlight>
                  <a:srgbClr val="FFFFFF"/>
                </a:highlight>
                <a:latin typeface="Raleway"/>
                <a:ea typeface="Raleway"/>
                <a:cs typeface="Raleway"/>
                <a:sym typeface="Raleway"/>
              </a:rPr>
              <a:t>Please note that when considering the safe provision of a meal to a child with a severe allergy Cardiff Education Catering  will follow the recommendation of the health professional. Additionally, they are unable to provide a therapeutic diet to pupils of primary school age without the guidance of a health professional. Where a pupil has a complex need, Cardiff Education Catering are happy to work with parents/carers, schools and pupils to develop a school meal solution.</a:t>
            </a:r>
            <a:endParaRPr sz="1250">
              <a:solidFill>
                <a:srgbClr val="444444"/>
              </a:solidFill>
              <a:highlight>
                <a:srgbClr val="FFFFFF"/>
              </a:highlight>
              <a:latin typeface="Raleway"/>
              <a:ea typeface="Raleway"/>
              <a:cs typeface="Raleway"/>
              <a:sym typeface="Raleway"/>
            </a:endParaRPr>
          </a:p>
          <a:p>
            <a:pPr indent="0" lvl="0" marL="0" rtl="0" algn="l">
              <a:lnSpc>
                <a:spcPct val="115000"/>
              </a:lnSpc>
              <a:spcBef>
                <a:spcPts val="1200"/>
              </a:spcBef>
              <a:spcAft>
                <a:spcPts val="0"/>
              </a:spcAft>
              <a:buClr>
                <a:schemeClr val="dk1"/>
              </a:buClr>
              <a:buSzPts val="1100"/>
              <a:buFont typeface="Arial"/>
              <a:buNone/>
            </a:pPr>
            <a:r>
              <a:rPr lang="en" sz="1250">
                <a:solidFill>
                  <a:srgbClr val="444444"/>
                </a:solidFill>
                <a:highlight>
                  <a:srgbClr val="FFFFFF"/>
                </a:highlight>
                <a:latin typeface="Raleway"/>
                <a:ea typeface="Raleway"/>
                <a:cs typeface="Raleway"/>
                <a:sym typeface="Raleway"/>
              </a:rPr>
              <a:t>Education Catering operates and maintains an allergen matrix, which lists all the 14 allergens listed under retained EU regulation 1169/2011 Food Information to Consumers that appear or may appear in dishes on their menu. This matrix is available upon request.</a:t>
            </a:r>
            <a:endParaRPr sz="1250">
              <a:solidFill>
                <a:srgbClr val="444444"/>
              </a:solidFill>
              <a:highlight>
                <a:srgbClr val="FFFFFF"/>
              </a:highlight>
              <a:latin typeface="Raleway"/>
              <a:ea typeface="Raleway"/>
              <a:cs typeface="Raleway"/>
              <a:sym typeface="Raleway"/>
            </a:endParaRPr>
          </a:p>
          <a:p>
            <a:pPr indent="0" lvl="0" marL="0" rtl="0" algn="l">
              <a:spcBef>
                <a:spcPts val="1200"/>
              </a:spcBef>
              <a:spcAft>
                <a:spcPts val="0"/>
              </a:spcAft>
              <a:buClr>
                <a:schemeClr val="dk1"/>
              </a:buClr>
              <a:buSzPts val="2100"/>
              <a:buFont typeface="Arial"/>
              <a:buNone/>
            </a:pPr>
            <a:r>
              <a:t/>
            </a:r>
            <a:endParaRPr sz="1800">
              <a:solidFill>
                <a:schemeClr val="dk1"/>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b="0"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b="0" i="0" sz="1700" u="none" cap="none" strike="noStrike">
              <a:solidFill>
                <a:srgbClr val="000000"/>
              </a:solidFill>
              <a:latin typeface="Raleway"/>
              <a:ea typeface="Raleway"/>
              <a:cs typeface="Raleway"/>
              <a:sym typeface="Raleway"/>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406" name="Shape 406"/>
        <p:cNvGrpSpPr/>
        <p:nvPr/>
      </p:nvGrpSpPr>
      <p:grpSpPr>
        <a:xfrm>
          <a:off x="0" y="0"/>
          <a:ext cx="0" cy="0"/>
          <a:chOff x="0" y="0"/>
          <a:chExt cx="0" cy="0"/>
        </a:xfrm>
      </p:grpSpPr>
      <p:pic>
        <p:nvPicPr>
          <p:cNvPr id="407" name="Google Shape;407;g3fa4515a950_2_721"/>
          <p:cNvPicPr preferRelativeResize="0"/>
          <p:nvPr/>
        </p:nvPicPr>
        <p:blipFill rotWithShape="1">
          <a:blip r:embed="rId3">
            <a:alphaModFix/>
          </a:blip>
          <a:srcRect b="0" l="0" r="0" t="0"/>
          <a:stretch/>
        </p:blipFill>
        <p:spPr>
          <a:xfrm>
            <a:off x="-2" y="8413"/>
            <a:ext cx="9144000" cy="5126676"/>
          </a:xfrm>
          <a:prstGeom prst="rect">
            <a:avLst/>
          </a:prstGeom>
          <a:noFill/>
          <a:ln>
            <a:noFill/>
          </a:ln>
        </p:spPr>
      </p:pic>
      <p:sp>
        <p:nvSpPr>
          <p:cNvPr id="408" name="Google Shape;408;g3fa4515a950_2_721"/>
          <p:cNvSpPr/>
          <p:nvPr/>
        </p:nvSpPr>
        <p:spPr>
          <a:xfrm>
            <a:off x="883825" y="1160775"/>
            <a:ext cx="7336500" cy="34776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9" name="Google Shape;409;g3fa4515a950_2_721"/>
          <p:cNvSpPr txBox="1"/>
          <p:nvPr/>
        </p:nvSpPr>
        <p:spPr>
          <a:xfrm>
            <a:off x="883825" y="216100"/>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lang="en" sz="3000" u="sng">
                <a:solidFill>
                  <a:schemeClr val="lt1"/>
                </a:solidFill>
                <a:latin typeface="Raleway"/>
                <a:ea typeface="Raleway"/>
                <a:cs typeface="Raleway"/>
                <a:sym typeface="Raleway"/>
              </a:rPr>
              <a:t>PTA </a:t>
            </a:r>
            <a:endParaRPr b="1" i="0" sz="3000" u="sng" cap="none" strike="noStrike">
              <a:solidFill>
                <a:schemeClr val="lt1"/>
              </a:solidFill>
              <a:latin typeface="Raleway"/>
              <a:ea typeface="Raleway"/>
              <a:cs typeface="Raleway"/>
              <a:sym typeface="Raleway"/>
            </a:endParaRPr>
          </a:p>
        </p:txBody>
      </p:sp>
      <p:sp>
        <p:nvSpPr>
          <p:cNvPr id="410" name="Google Shape;410;g3fa4515a950_2_721"/>
          <p:cNvSpPr txBox="1"/>
          <p:nvPr/>
        </p:nvSpPr>
        <p:spPr>
          <a:xfrm>
            <a:off x="1017025" y="1196950"/>
            <a:ext cx="7070100" cy="3649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2100"/>
              <a:buFont typeface="Arial"/>
              <a:buNone/>
            </a:pPr>
            <a:r>
              <a:rPr lang="en" sz="1800">
                <a:solidFill>
                  <a:srgbClr val="1F1F1F"/>
                </a:solidFill>
                <a:latin typeface="Raleway"/>
                <a:ea typeface="Raleway"/>
                <a:cs typeface="Raleway"/>
                <a:sym typeface="Raleway"/>
              </a:rPr>
              <a:t>The PTA help organise events and activities for the children which raise money for the school. </a:t>
            </a:r>
            <a:endParaRPr sz="1800">
              <a:solidFill>
                <a:srgbClr val="1F1F1F"/>
              </a:solidFill>
              <a:latin typeface="Raleway"/>
              <a:ea typeface="Raleway"/>
              <a:cs typeface="Raleway"/>
              <a:sym typeface="Raleway"/>
            </a:endParaRPr>
          </a:p>
          <a:p>
            <a:pPr indent="0" lvl="0" marL="0" rtl="0" algn="l">
              <a:spcBef>
                <a:spcPts val="0"/>
              </a:spcBef>
              <a:spcAft>
                <a:spcPts val="0"/>
              </a:spcAft>
              <a:buClr>
                <a:schemeClr val="dk1"/>
              </a:buClr>
              <a:buSzPts val="2100"/>
              <a:buFont typeface="Arial"/>
              <a:buNone/>
            </a:pPr>
            <a:r>
              <a:t/>
            </a:r>
            <a:endParaRPr sz="1800">
              <a:solidFill>
                <a:srgbClr val="1F1F1F"/>
              </a:solidFill>
              <a:latin typeface="Raleway"/>
              <a:ea typeface="Raleway"/>
              <a:cs typeface="Raleway"/>
              <a:sym typeface="Raleway"/>
            </a:endParaRPr>
          </a:p>
          <a:p>
            <a:pPr indent="0" lvl="0" marL="0" rtl="0" algn="l">
              <a:spcBef>
                <a:spcPts val="0"/>
              </a:spcBef>
              <a:spcAft>
                <a:spcPts val="0"/>
              </a:spcAft>
              <a:buClr>
                <a:schemeClr val="dk1"/>
              </a:buClr>
              <a:buSzPts val="2100"/>
              <a:buFont typeface="Arial"/>
              <a:buNone/>
            </a:pPr>
            <a:r>
              <a:rPr lang="en" sz="1800">
                <a:solidFill>
                  <a:srgbClr val="1F1F1F"/>
                </a:solidFill>
                <a:latin typeface="Raleway"/>
                <a:ea typeface="Raleway"/>
                <a:cs typeface="Raleway"/>
                <a:sym typeface="Raleway"/>
              </a:rPr>
              <a:t>Activities include: Colour Run, Discos, Fetes, Easter bonnets, Halloween pumpkin competitions.</a:t>
            </a:r>
            <a:endParaRPr sz="1800">
              <a:solidFill>
                <a:srgbClr val="1F1F1F"/>
              </a:solidFill>
              <a:latin typeface="Raleway"/>
              <a:ea typeface="Raleway"/>
              <a:cs typeface="Raleway"/>
              <a:sym typeface="Raleway"/>
            </a:endParaRPr>
          </a:p>
          <a:p>
            <a:pPr indent="0" lvl="0" marL="0" rtl="0" algn="l">
              <a:spcBef>
                <a:spcPts val="0"/>
              </a:spcBef>
              <a:spcAft>
                <a:spcPts val="0"/>
              </a:spcAft>
              <a:buClr>
                <a:schemeClr val="dk1"/>
              </a:buClr>
              <a:buSzPts val="2100"/>
              <a:buFont typeface="Arial"/>
              <a:buNone/>
            </a:pPr>
            <a:r>
              <a:t/>
            </a:r>
            <a:endParaRPr sz="1800">
              <a:solidFill>
                <a:srgbClr val="1F1F1F"/>
              </a:solidFill>
              <a:latin typeface="Raleway"/>
              <a:ea typeface="Raleway"/>
              <a:cs typeface="Raleway"/>
              <a:sym typeface="Raleway"/>
            </a:endParaRPr>
          </a:p>
          <a:p>
            <a:pPr indent="0" lvl="0" marL="0" rtl="0" algn="l">
              <a:spcBef>
                <a:spcPts val="0"/>
              </a:spcBef>
              <a:spcAft>
                <a:spcPts val="0"/>
              </a:spcAft>
              <a:buNone/>
            </a:pPr>
            <a:r>
              <a:rPr lang="en" sz="1800">
                <a:solidFill>
                  <a:srgbClr val="1F1F1F"/>
                </a:solidFill>
                <a:latin typeface="Raleway"/>
                <a:ea typeface="Raleway"/>
                <a:cs typeface="Raleway"/>
                <a:sym typeface="Raleway"/>
              </a:rPr>
              <a:t>However, we only have a small team of 5 people and would love more help so we can organise a better and bigger range of family events. Please let us know if you would be interested in joining the PTA. </a:t>
            </a:r>
            <a:endParaRPr sz="1800">
              <a:solidFill>
                <a:srgbClr val="1F1F1F"/>
              </a:solidFill>
              <a:latin typeface="Raleway"/>
              <a:ea typeface="Raleway"/>
              <a:cs typeface="Raleway"/>
              <a:sym typeface="Raleway"/>
            </a:endParaRPr>
          </a:p>
          <a:p>
            <a:pPr indent="0" lvl="0" marL="0" rtl="0" algn="l">
              <a:spcBef>
                <a:spcPts val="0"/>
              </a:spcBef>
              <a:spcAft>
                <a:spcPts val="0"/>
              </a:spcAft>
              <a:buNone/>
            </a:pPr>
            <a:r>
              <a:t/>
            </a:r>
            <a:endParaRPr sz="1800">
              <a:solidFill>
                <a:srgbClr val="1F1F1F"/>
              </a:solidFill>
              <a:latin typeface="Raleway"/>
              <a:ea typeface="Raleway"/>
              <a:cs typeface="Raleway"/>
              <a:sym typeface="Raleway"/>
            </a:endParaRPr>
          </a:p>
          <a:p>
            <a:pPr indent="0" lvl="0" marL="0" rtl="0" algn="l">
              <a:spcBef>
                <a:spcPts val="0"/>
              </a:spcBef>
              <a:spcAft>
                <a:spcPts val="0"/>
              </a:spcAft>
              <a:buClr>
                <a:schemeClr val="dk1"/>
              </a:buClr>
              <a:buSzPts val="2100"/>
              <a:buFont typeface="Arial"/>
              <a:buNone/>
            </a:pPr>
            <a:r>
              <a:rPr lang="en" sz="1800">
                <a:solidFill>
                  <a:srgbClr val="1F1F1F"/>
                </a:solidFill>
                <a:latin typeface="Raleway"/>
                <a:ea typeface="Raleway"/>
                <a:cs typeface="Raleway"/>
                <a:sym typeface="Raleway"/>
              </a:rPr>
              <a:t>Thank you in advance!</a:t>
            </a:r>
            <a:endParaRPr sz="1800">
              <a:solidFill>
                <a:srgbClr val="1F1F1F"/>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b="0"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b="0" i="0" sz="1700" u="none" cap="none" strike="noStrike">
              <a:solidFill>
                <a:srgbClr val="000000"/>
              </a:solidFill>
              <a:latin typeface="Raleway"/>
              <a:ea typeface="Raleway"/>
              <a:cs typeface="Raleway"/>
              <a:sym typeface="Raleway"/>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4" name="Shape 414"/>
        <p:cNvGrpSpPr/>
        <p:nvPr/>
      </p:nvGrpSpPr>
      <p:grpSpPr>
        <a:xfrm>
          <a:off x="0" y="0"/>
          <a:ext cx="0" cy="0"/>
          <a:chOff x="0" y="0"/>
          <a:chExt cx="0" cy="0"/>
        </a:xfrm>
      </p:grpSpPr>
      <p:sp>
        <p:nvSpPr>
          <p:cNvPr id="415" name="Google Shape;415;g3fa4515a950_2_785"/>
          <p:cNvSpPr/>
          <p:nvPr/>
        </p:nvSpPr>
        <p:spPr>
          <a:xfrm>
            <a:off x="11650" y="0"/>
            <a:ext cx="9144000" cy="3994200"/>
          </a:xfrm>
          <a:prstGeom prst="rect">
            <a:avLst/>
          </a:prstGeom>
          <a:solidFill>
            <a:srgbClr val="CFE2F3"/>
          </a:solidFill>
          <a:ln cap="flat" cmpd="sng" w="9525">
            <a:solidFill>
              <a:srgbClr val="CFE2F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6" name="Google Shape;416;g3fa4515a950_2_785"/>
          <p:cNvSpPr txBox="1"/>
          <p:nvPr>
            <p:ph type="ctrTitle"/>
          </p:nvPr>
        </p:nvSpPr>
        <p:spPr>
          <a:xfrm>
            <a:off x="697463" y="850107"/>
            <a:ext cx="7772400" cy="2164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rPr lang="en">
                <a:solidFill>
                  <a:schemeClr val="dk2"/>
                </a:solidFill>
              </a:rPr>
              <a:t>Home Communication </a:t>
            </a:r>
            <a:endParaRPr i="1">
              <a:solidFill>
                <a:schemeClr val="dk2"/>
              </a:solidFill>
            </a:endParaRPr>
          </a:p>
        </p:txBody>
      </p:sp>
      <p:sp>
        <p:nvSpPr>
          <p:cNvPr id="417" name="Google Shape;417;g3fa4515a950_2_785"/>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rgbClr val="000000"/>
              </a:buClr>
              <a:buSzPts val="1300"/>
              <a:buFont typeface="Arial"/>
              <a:buNone/>
            </a:pPr>
            <a:fld id="{00000000-1234-1234-1234-123412341234}" type="slidenum">
              <a:rPr lang="en"/>
              <a:t>‹#›</a:t>
            </a:fld>
            <a:endParaRPr/>
          </a:p>
        </p:txBody>
      </p:sp>
      <p:pic>
        <p:nvPicPr>
          <p:cNvPr id="418" name="Google Shape;418;g3fa4515a950_2_785"/>
          <p:cNvPicPr preferRelativeResize="0"/>
          <p:nvPr/>
        </p:nvPicPr>
        <p:blipFill rotWithShape="1">
          <a:blip r:embed="rId3">
            <a:alphaModFix/>
          </a:blip>
          <a:srcRect b="0" l="0" r="0" t="0"/>
          <a:stretch/>
        </p:blipFill>
        <p:spPr>
          <a:xfrm>
            <a:off x="3690190" y="432950"/>
            <a:ext cx="1786925" cy="155637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422" name="Shape 422"/>
        <p:cNvGrpSpPr/>
        <p:nvPr/>
      </p:nvGrpSpPr>
      <p:grpSpPr>
        <a:xfrm>
          <a:off x="0" y="0"/>
          <a:ext cx="0" cy="0"/>
          <a:chOff x="0" y="0"/>
          <a:chExt cx="0" cy="0"/>
        </a:xfrm>
      </p:grpSpPr>
      <p:pic>
        <p:nvPicPr>
          <p:cNvPr id="423" name="Google Shape;423;g3fa4515a950_2_792"/>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424" name="Google Shape;424;g3fa4515a950_2_792"/>
          <p:cNvSpPr txBox="1"/>
          <p:nvPr/>
        </p:nvSpPr>
        <p:spPr>
          <a:xfrm>
            <a:off x="236675" y="602225"/>
            <a:ext cx="3843000" cy="10896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5" name="Google Shape;425;g3fa4515a950_2_792"/>
          <p:cNvSpPr txBox="1"/>
          <p:nvPr/>
        </p:nvSpPr>
        <p:spPr>
          <a:xfrm>
            <a:off x="1242675" y="24072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chemeClr val="lt1"/>
                </a:solidFill>
                <a:latin typeface="Raleway"/>
                <a:ea typeface="Raleway"/>
                <a:cs typeface="Raleway"/>
                <a:sym typeface="Raleway"/>
              </a:rPr>
              <a:t>Homelinks</a:t>
            </a:r>
            <a:endParaRPr b="1" i="0" sz="3000" u="sng" cap="none" strike="noStrike">
              <a:solidFill>
                <a:schemeClr val="lt1"/>
              </a:solidFill>
              <a:latin typeface="Raleway"/>
              <a:ea typeface="Raleway"/>
              <a:cs typeface="Raleway"/>
              <a:sym typeface="Raleway"/>
            </a:endParaRPr>
          </a:p>
        </p:txBody>
      </p:sp>
      <p:sp>
        <p:nvSpPr>
          <p:cNvPr id="426" name="Google Shape;426;g3fa4515a950_2_792"/>
          <p:cNvSpPr txBox="1"/>
          <p:nvPr/>
        </p:nvSpPr>
        <p:spPr>
          <a:xfrm>
            <a:off x="161625" y="768025"/>
            <a:ext cx="8912400" cy="4185900"/>
          </a:xfrm>
          <a:prstGeom prst="rect">
            <a:avLst/>
          </a:prstGeom>
          <a:solidFill>
            <a:schemeClr val="lt1"/>
          </a:solidFill>
          <a:ln cap="flat" cmpd="sng" w="38100">
            <a:solidFill>
              <a:schemeClr val="accent1"/>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lang="en" sz="1800">
                <a:latin typeface="Delius"/>
                <a:ea typeface="Delius"/>
                <a:cs typeface="Delius"/>
                <a:sym typeface="Delius"/>
              </a:rPr>
              <a:t>General school information can be found on the website. </a:t>
            </a:r>
            <a:endParaRPr sz="1800">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sz="1800">
              <a:latin typeface="Delius"/>
              <a:ea typeface="Delius"/>
              <a:cs typeface="Delius"/>
              <a:sym typeface="Delius"/>
            </a:endParaRPr>
          </a:p>
          <a:p>
            <a:pPr indent="0" lvl="0" marL="0" rtl="0" algn="l">
              <a:spcBef>
                <a:spcPts val="0"/>
              </a:spcBef>
              <a:spcAft>
                <a:spcPts val="0"/>
              </a:spcAft>
              <a:buClr>
                <a:schemeClr val="dk1"/>
              </a:buClr>
              <a:buSzPts val="2200"/>
              <a:buFont typeface="Arial"/>
              <a:buNone/>
            </a:pPr>
            <a:r>
              <a:rPr lang="en" sz="1800" u="sng">
                <a:solidFill>
                  <a:schemeClr val="accent5"/>
                </a:solidFill>
                <a:latin typeface="Delius"/>
                <a:ea typeface="Delius"/>
                <a:cs typeface="Delius"/>
                <a:sym typeface="Delius"/>
                <a:hlinkClick r:id="rId4">
                  <a:extLst>
                    <a:ext uri="{A12FA001-AC4F-418D-AE19-62706E023703}">
                      <ahyp:hlinkClr val="tx"/>
                    </a:ext>
                  </a:extLst>
                </a:hlinkClick>
              </a:rPr>
              <a:t>https://whitchurchprm.web11.juniperwebsites.co.uk/</a:t>
            </a:r>
            <a:endParaRPr>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sz="1800">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rPr lang="en" sz="1800">
                <a:latin typeface="Delius"/>
                <a:ea typeface="Delius"/>
                <a:cs typeface="Delius"/>
                <a:sym typeface="Delius"/>
              </a:rPr>
              <a:t>Weekly updates will be sent initially through Parentmail but we will moving to Arbor in the near future. </a:t>
            </a:r>
            <a:endParaRPr sz="1800">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sz="1800">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rPr lang="en" sz="1800">
                <a:latin typeface="Delius"/>
                <a:ea typeface="Delius"/>
                <a:cs typeface="Delius"/>
                <a:sym typeface="Delius"/>
              </a:rPr>
              <a:t>Celebrations and achievements will be visible on Facebook. </a:t>
            </a:r>
            <a:endParaRPr sz="1800">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sz="1800">
              <a:latin typeface="Delius"/>
              <a:ea typeface="Delius"/>
              <a:cs typeface="Delius"/>
              <a:sym typeface="Delius"/>
            </a:endParaRPr>
          </a:p>
          <a:p>
            <a:pPr indent="0" lvl="0" marL="0" rtl="0" algn="l">
              <a:spcBef>
                <a:spcPts val="0"/>
              </a:spcBef>
              <a:spcAft>
                <a:spcPts val="0"/>
              </a:spcAft>
              <a:buClr>
                <a:srgbClr val="000000"/>
              </a:buClr>
              <a:buSzPts val="1800"/>
              <a:buFont typeface="Arial"/>
              <a:buNone/>
            </a:pPr>
            <a:r>
              <a:rPr lang="en" sz="1800">
                <a:latin typeface="Delius"/>
                <a:ea typeface="Delius"/>
                <a:cs typeface="Delius"/>
                <a:sym typeface="Delius"/>
              </a:rPr>
              <a:t>The children will be bringing home letters containing details of how to access our online learning programme- Numbots.</a:t>
            </a:r>
            <a:endParaRPr sz="1800">
              <a:latin typeface="Delius"/>
              <a:ea typeface="Delius"/>
              <a:cs typeface="Delius"/>
              <a:sym typeface="Delius"/>
            </a:endParaRPr>
          </a:p>
          <a:p>
            <a:pPr indent="0" lvl="0" marL="0" rtl="0" algn="l">
              <a:spcBef>
                <a:spcPts val="0"/>
              </a:spcBef>
              <a:spcAft>
                <a:spcPts val="0"/>
              </a:spcAft>
              <a:buClr>
                <a:srgbClr val="000000"/>
              </a:buClr>
              <a:buSzPts val="1800"/>
              <a:buFont typeface="Arial"/>
              <a:buNone/>
            </a:pPr>
            <a:r>
              <a:t/>
            </a:r>
            <a:endParaRPr sz="1800">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sz="1800">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200"/>
              <a:buFont typeface="Arial"/>
              <a:buNone/>
            </a:pPr>
            <a:r>
              <a:t/>
            </a:r>
            <a:endParaRPr b="1" i="0" sz="22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200"/>
              <a:buFont typeface="Arial"/>
              <a:buNone/>
            </a:pPr>
            <a:r>
              <a:t/>
            </a:r>
            <a:endParaRPr b="1" sz="2200">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p:txBody>
      </p:sp>
      <p:pic>
        <p:nvPicPr>
          <p:cNvPr id="427" name="Google Shape;427;g3fa4515a950_2_792"/>
          <p:cNvPicPr preferRelativeResize="0"/>
          <p:nvPr/>
        </p:nvPicPr>
        <p:blipFill rotWithShape="1">
          <a:blip r:embed="rId5">
            <a:alphaModFix/>
          </a:blip>
          <a:srcRect b="0" l="0" r="0" t="0"/>
          <a:stretch/>
        </p:blipFill>
        <p:spPr>
          <a:xfrm>
            <a:off x="6670850" y="868025"/>
            <a:ext cx="1894600" cy="930626"/>
          </a:xfrm>
          <a:prstGeom prst="rect">
            <a:avLst/>
          </a:prstGeom>
          <a:noFill/>
          <a:ln>
            <a:noFill/>
          </a:ln>
        </p:spPr>
      </p:pic>
      <p:pic>
        <p:nvPicPr>
          <p:cNvPr id="428" name="Google Shape;428;g3fa4515a950_2_792"/>
          <p:cNvPicPr preferRelativeResize="0"/>
          <p:nvPr/>
        </p:nvPicPr>
        <p:blipFill rotWithShape="1">
          <a:blip r:embed="rId6">
            <a:alphaModFix/>
          </a:blip>
          <a:srcRect b="0" l="0" r="0" t="0"/>
          <a:stretch/>
        </p:blipFill>
        <p:spPr>
          <a:xfrm>
            <a:off x="59995" y="-5"/>
            <a:ext cx="881800" cy="768029"/>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432" name="Shape 432"/>
        <p:cNvGrpSpPr/>
        <p:nvPr/>
      </p:nvGrpSpPr>
      <p:grpSpPr>
        <a:xfrm>
          <a:off x="0" y="0"/>
          <a:ext cx="0" cy="0"/>
          <a:chOff x="0" y="0"/>
          <a:chExt cx="0" cy="0"/>
        </a:xfrm>
      </p:grpSpPr>
      <p:pic>
        <p:nvPicPr>
          <p:cNvPr id="433" name="Google Shape;433;g3fa4515a950_2_808"/>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434" name="Google Shape;434;g3fa4515a950_2_808"/>
          <p:cNvSpPr/>
          <p:nvPr/>
        </p:nvSpPr>
        <p:spPr>
          <a:xfrm>
            <a:off x="883825" y="471825"/>
            <a:ext cx="7336500" cy="41667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5" name="Google Shape;435;g3fa4515a950_2_808"/>
          <p:cNvSpPr txBox="1"/>
          <p:nvPr/>
        </p:nvSpPr>
        <p:spPr>
          <a:xfrm>
            <a:off x="1242675" y="51877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lang="en" sz="3000" u="sng">
                <a:latin typeface="Raleway"/>
                <a:ea typeface="Raleway"/>
                <a:cs typeface="Raleway"/>
                <a:sym typeface="Raleway"/>
              </a:rPr>
              <a:t>Arbor Parent App</a:t>
            </a:r>
            <a:endParaRPr b="1" i="0" sz="3000" u="sng" cap="none" strike="noStrike">
              <a:solidFill>
                <a:srgbClr val="000000"/>
              </a:solidFill>
              <a:latin typeface="Raleway"/>
              <a:ea typeface="Raleway"/>
              <a:cs typeface="Raleway"/>
              <a:sym typeface="Raleway"/>
            </a:endParaRPr>
          </a:p>
        </p:txBody>
      </p:sp>
      <p:sp>
        <p:nvSpPr>
          <p:cNvPr id="436" name="Google Shape;436;g3fa4515a950_2_808"/>
          <p:cNvSpPr txBox="1"/>
          <p:nvPr/>
        </p:nvSpPr>
        <p:spPr>
          <a:xfrm>
            <a:off x="1043325" y="1096875"/>
            <a:ext cx="7057200" cy="3402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t/>
            </a:r>
            <a:endParaRPr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p:txBody>
      </p:sp>
      <p:pic>
        <p:nvPicPr>
          <p:cNvPr id="437" name="Google Shape;437;g3fa4515a950_2_808"/>
          <p:cNvPicPr preferRelativeResize="0"/>
          <p:nvPr/>
        </p:nvPicPr>
        <p:blipFill rotWithShape="1">
          <a:blip r:embed="rId4">
            <a:alphaModFix/>
          </a:blip>
          <a:srcRect b="13690" l="15230" r="13963" t="14558"/>
          <a:stretch/>
        </p:blipFill>
        <p:spPr>
          <a:xfrm>
            <a:off x="6763375" y="587825"/>
            <a:ext cx="1337149" cy="1354950"/>
          </a:xfrm>
          <a:prstGeom prst="rect">
            <a:avLst/>
          </a:prstGeom>
          <a:noFill/>
          <a:ln>
            <a:noFill/>
          </a:ln>
        </p:spPr>
      </p:pic>
      <p:sp>
        <p:nvSpPr>
          <p:cNvPr id="438" name="Google Shape;438;g3fa4515a950_2_808"/>
          <p:cNvSpPr txBox="1"/>
          <p:nvPr/>
        </p:nvSpPr>
        <p:spPr>
          <a:xfrm>
            <a:off x="1043325" y="1142575"/>
            <a:ext cx="6074100" cy="2114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chemeClr val="dk2"/>
                </a:solidFill>
              </a:rPr>
              <a:t>We are launching the Parent App for Arbor. This will give all parents access to key information such as; attendance, your child’s contact details and allergy and medical information. Consent for trips and photographs will also be able to be accessed.</a:t>
            </a:r>
            <a:endParaRPr sz="1800">
              <a:solidFill>
                <a:schemeClr val="dk2"/>
              </a:solidFill>
            </a:endParaRPr>
          </a:p>
          <a:p>
            <a:pPr indent="0" lvl="0" marL="0" rtl="0" algn="l">
              <a:spcBef>
                <a:spcPts val="0"/>
              </a:spcBef>
              <a:spcAft>
                <a:spcPts val="0"/>
              </a:spcAft>
              <a:buNone/>
            </a:pPr>
            <a:r>
              <a:t/>
            </a:r>
            <a:endParaRPr sz="1800">
              <a:solidFill>
                <a:schemeClr val="dk2"/>
              </a:solidFill>
            </a:endParaRPr>
          </a:p>
          <a:p>
            <a:pPr indent="0" lvl="0" marL="0" rtl="0" algn="l">
              <a:spcBef>
                <a:spcPts val="0"/>
              </a:spcBef>
              <a:spcAft>
                <a:spcPts val="0"/>
              </a:spcAft>
              <a:buNone/>
            </a:pPr>
            <a:r>
              <a:rPr lang="en" sz="1800">
                <a:solidFill>
                  <a:schemeClr val="dk2"/>
                </a:solidFill>
              </a:rPr>
              <a:t>Please check this is accurate when it is launched and amend as necessary if incorrect. Please also speak to teachers if there are any medical and allergy changes.</a:t>
            </a:r>
            <a:endParaRPr sz="1800">
              <a:solidFill>
                <a:schemeClr val="dk2"/>
              </a:solidFill>
            </a:endParaRPr>
          </a:p>
          <a:p>
            <a:pPr indent="0" lvl="0" marL="0" rtl="0" algn="l">
              <a:spcBef>
                <a:spcPts val="0"/>
              </a:spcBef>
              <a:spcAft>
                <a:spcPts val="0"/>
              </a:spcAft>
              <a:buNone/>
            </a:pPr>
            <a:r>
              <a:t/>
            </a:r>
            <a:endParaRPr sz="1800">
              <a:solidFill>
                <a:schemeClr val="dk2"/>
              </a:solidFill>
            </a:endParaRPr>
          </a:p>
          <a:p>
            <a:pPr indent="0" lvl="0" marL="0" rtl="0" algn="l">
              <a:spcBef>
                <a:spcPts val="0"/>
              </a:spcBef>
              <a:spcAft>
                <a:spcPts val="0"/>
              </a:spcAft>
              <a:buNone/>
            </a:pPr>
            <a:r>
              <a:rPr lang="en" sz="1800">
                <a:solidFill>
                  <a:schemeClr val="dk2"/>
                </a:solidFill>
              </a:rPr>
              <a:t>Moving forward all messages and emails are going to be through the app once fully launched. </a:t>
            </a:r>
            <a:endParaRPr sz="1800">
              <a:solidFill>
                <a:schemeClr val="dk2"/>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2" name="Shape 442"/>
        <p:cNvGrpSpPr/>
        <p:nvPr/>
      </p:nvGrpSpPr>
      <p:grpSpPr>
        <a:xfrm>
          <a:off x="0" y="0"/>
          <a:ext cx="0" cy="0"/>
          <a:chOff x="0" y="0"/>
          <a:chExt cx="0" cy="0"/>
        </a:xfrm>
      </p:grpSpPr>
      <p:sp>
        <p:nvSpPr>
          <p:cNvPr id="443" name="Google Shape;443;p18"/>
          <p:cNvSpPr/>
          <p:nvPr/>
        </p:nvSpPr>
        <p:spPr>
          <a:xfrm>
            <a:off x="11650" y="0"/>
            <a:ext cx="9144000" cy="3994200"/>
          </a:xfrm>
          <a:prstGeom prst="rect">
            <a:avLst/>
          </a:prstGeom>
          <a:solidFill>
            <a:srgbClr val="CFE2F3"/>
          </a:solidFill>
          <a:ln cap="flat" cmpd="sng" w="9525">
            <a:solidFill>
              <a:srgbClr val="CFE2F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4" name="Google Shape;444;p18"/>
          <p:cNvSpPr txBox="1"/>
          <p:nvPr>
            <p:ph type="ctrTitle"/>
          </p:nvPr>
        </p:nvSpPr>
        <p:spPr>
          <a:xfrm>
            <a:off x="685800" y="578907"/>
            <a:ext cx="7772400" cy="2164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rPr lang="en">
                <a:solidFill>
                  <a:schemeClr val="dk2"/>
                </a:solidFill>
              </a:rPr>
              <a:t>Curriculum</a:t>
            </a:r>
            <a:endParaRPr i="1">
              <a:solidFill>
                <a:schemeClr val="dk2"/>
              </a:solidFill>
            </a:endParaRPr>
          </a:p>
        </p:txBody>
      </p:sp>
      <p:sp>
        <p:nvSpPr>
          <p:cNvPr id="445" name="Google Shape;445;p18"/>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pic>
        <p:nvPicPr>
          <p:cNvPr id="446" name="Google Shape;446;p18"/>
          <p:cNvPicPr preferRelativeResize="0"/>
          <p:nvPr/>
        </p:nvPicPr>
        <p:blipFill rotWithShape="1">
          <a:blip r:embed="rId3">
            <a:alphaModFix/>
          </a:blip>
          <a:srcRect b="0" l="0" r="0" t="0"/>
          <a:stretch/>
        </p:blipFill>
        <p:spPr>
          <a:xfrm>
            <a:off x="3690190" y="432950"/>
            <a:ext cx="1786925" cy="1556375"/>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450" name="Shape 450"/>
        <p:cNvGrpSpPr/>
        <p:nvPr/>
      </p:nvGrpSpPr>
      <p:grpSpPr>
        <a:xfrm>
          <a:off x="0" y="0"/>
          <a:ext cx="0" cy="0"/>
          <a:chOff x="0" y="0"/>
          <a:chExt cx="0" cy="0"/>
        </a:xfrm>
      </p:grpSpPr>
      <p:pic>
        <p:nvPicPr>
          <p:cNvPr id="451" name="Google Shape;451;p20"/>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452" name="Google Shape;452;p20"/>
          <p:cNvSpPr/>
          <p:nvPr/>
        </p:nvSpPr>
        <p:spPr>
          <a:xfrm>
            <a:off x="457200" y="1568756"/>
            <a:ext cx="8229600" cy="716400"/>
          </a:xfrm>
          <a:prstGeom prst="rect">
            <a:avLst/>
          </a:prstGeom>
          <a:gradFill>
            <a:gsLst>
              <a:gs pos="0">
                <a:srgbClr val="DFE9FB"/>
              </a:gs>
              <a:gs pos="100000">
                <a:srgbClr val="6E9BE7"/>
              </a:gs>
            </a:gsLst>
            <a:path path="circle">
              <a:fillToRect b="50%" l="50%" r="50%" t="50%"/>
            </a:path>
            <a:tileRect/>
          </a:gra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600"/>
              <a:buFont typeface="Arial"/>
              <a:buNone/>
            </a:pPr>
            <a:r>
              <a:rPr b="1" i="0" lang="en" sz="2600" u="none" cap="none" strike="noStrike">
                <a:solidFill>
                  <a:srgbClr val="FFFFFF"/>
                </a:solidFill>
                <a:latin typeface="Short Stack"/>
                <a:ea typeface="Short Stack"/>
                <a:cs typeface="Short Stack"/>
                <a:sym typeface="Short Stack"/>
              </a:rPr>
              <a:t>Language, Literacy and Communication</a:t>
            </a:r>
            <a:endParaRPr b="1" i="0" sz="2600" u="none" cap="none" strike="noStrike">
              <a:solidFill>
                <a:srgbClr val="FFFFFF"/>
              </a:solidFill>
              <a:latin typeface="Short Stack"/>
              <a:ea typeface="Short Stack"/>
              <a:cs typeface="Short Stack"/>
              <a:sym typeface="Short Stack"/>
            </a:endParaRPr>
          </a:p>
          <a:p>
            <a:pPr indent="0" lvl="0" marL="0" marR="0" rtl="0" algn="ctr">
              <a:lnSpc>
                <a:spcPct val="100000"/>
              </a:lnSpc>
              <a:spcBef>
                <a:spcPts val="0"/>
              </a:spcBef>
              <a:spcAft>
                <a:spcPts val="0"/>
              </a:spcAft>
              <a:buClr>
                <a:srgbClr val="000000"/>
              </a:buClr>
              <a:buSzPts val="1600"/>
              <a:buFont typeface="Arial"/>
              <a:buNone/>
            </a:pPr>
            <a:r>
              <a:t/>
            </a:r>
            <a:endParaRPr b="0" i="0" sz="1600" u="none" cap="none" strike="noStrike">
              <a:solidFill>
                <a:srgbClr val="FFFFFF"/>
              </a:solidFill>
              <a:latin typeface="Short Stack"/>
              <a:ea typeface="Short Stack"/>
              <a:cs typeface="Short Stack"/>
              <a:sym typeface="Short Stack"/>
            </a:endParaRPr>
          </a:p>
        </p:txBody>
      </p:sp>
      <p:sp>
        <p:nvSpPr>
          <p:cNvPr id="453" name="Google Shape;453;p20"/>
          <p:cNvSpPr/>
          <p:nvPr/>
        </p:nvSpPr>
        <p:spPr>
          <a:xfrm>
            <a:off x="457200" y="4206916"/>
            <a:ext cx="2466000" cy="716400"/>
          </a:xfrm>
          <a:prstGeom prst="rect">
            <a:avLst/>
          </a:prstGeom>
          <a:gradFill>
            <a:gsLst>
              <a:gs pos="0">
                <a:srgbClr val="DCECD5"/>
              </a:gs>
              <a:gs pos="100000">
                <a:srgbClr val="93BC81"/>
              </a:gs>
            </a:gsLst>
            <a:path path="circle">
              <a:fillToRect b="50%" l="50%" r="50%" t="50%"/>
            </a:path>
            <a:tileRect/>
          </a:gra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500"/>
              <a:buFont typeface="Arial"/>
              <a:buNone/>
            </a:pPr>
            <a:r>
              <a:rPr b="1" i="0" lang="en" sz="1500" u="none" cap="none" strike="noStrike">
                <a:solidFill>
                  <a:srgbClr val="FFFFFF"/>
                </a:solidFill>
                <a:latin typeface="Short Stack"/>
                <a:ea typeface="Short Stack"/>
                <a:cs typeface="Short Stack"/>
                <a:sym typeface="Short Stack"/>
              </a:rPr>
              <a:t>Humanities</a:t>
            </a:r>
            <a:endParaRPr b="0" i="0" sz="1400" u="none" cap="none" strike="noStrike">
              <a:solidFill>
                <a:srgbClr val="FFFFFF"/>
              </a:solidFill>
              <a:latin typeface="Short Stack"/>
              <a:ea typeface="Short Stack"/>
              <a:cs typeface="Short Stack"/>
              <a:sym typeface="Short Stack"/>
            </a:endParaRPr>
          </a:p>
        </p:txBody>
      </p:sp>
      <p:sp>
        <p:nvSpPr>
          <p:cNvPr id="454" name="Google Shape;454;p20"/>
          <p:cNvSpPr/>
          <p:nvPr/>
        </p:nvSpPr>
        <p:spPr>
          <a:xfrm>
            <a:off x="3279150" y="4206919"/>
            <a:ext cx="2585700" cy="716400"/>
          </a:xfrm>
          <a:prstGeom prst="rect">
            <a:avLst/>
          </a:prstGeom>
          <a:gradFill>
            <a:gsLst>
              <a:gs pos="0">
                <a:srgbClr val="DBD4EB"/>
              </a:gs>
              <a:gs pos="100000">
                <a:srgbClr val="9180BB"/>
              </a:gs>
            </a:gsLst>
            <a:path path="circle">
              <a:fillToRect b="50%" l="50%" r="50%" t="50%"/>
            </a:path>
            <a:tileRect/>
          </a:gra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500"/>
              <a:buFont typeface="Arial"/>
              <a:buNone/>
            </a:pPr>
            <a:r>
              <a:rPr b="1" i="0" lang="en" sz="1500" u="none" cap="none" strike="noStrike">
                <a:solidFill>
                  <a:srgbClr val="FFFFFF"/>
                </a:solidFill>
                <a:latin typeface="Short Stack"/>
                <a:ea typeface="Short Stack"/>
                <a:cs typeface="Short Stack"/>
                <a:sym typeface="Short Stack"/>
              </a:rPr>
              <a:t>Expressive Arts</a:t>
            </a:r>
            <a:endParaRPr b="0" i="0" sz="1400" u="none" cap="none" strike="noStrike">
              <a:solidFill>
                <a:srgbClr val="FFFFFF"/>
              </a:solidFill>
              <a:latin typeface="Short Stack"/>
              <a:ea typeface="Short Stack"/>
              <a:cs typeface="Short Stack"/>
              <a:sym typeface="Short Stack"/>
            </a:endParaRPr>
          </a:p>
        </p:txBody>
      </p:sp>
      <p:sp>
        <p:nvSpPr>
          <p:cNvPr id="455" name="Google Shape;455;p20"/>
          <p:cNvSpPr/>
          <p:nvPr/>
        </p:nvSpPr>
        <p:spPr>
          <a:xfrm>
            <a:off x="6220800" y="4206916"/>
            <a:ext cx="2466000" cy="716400"/>
          </a:xfrm>
          <a:prstGeom prst="rect">
            <a:avLst/>
          </a:prstGeom>
          <a:gradFill>
            <a:gsLst>
              <a:gs pos="0">
                <a:srgbClr val="F5D0D0"/>
              </a:gs>
              <a:gs pos="100000">
                <a:srgbClr val="D96868"/>
              </a:gs>
            </a:gsLst>
            <a:path path="circle">
              <a:fillToRect b="50%" l="50%" r="50%" t="50%"/>
            </a:path>
            <a:tileRect/>
          </a:gra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500"/>
              <a:buFont typeface="Arial"/>
              <a:buNone/>
            </a:pPr>
            <a:r>
              <a:rPr b="1" i="0" lang="en" sz="1500" u="none" cap="none" strike="noStrike">
                <a:solidFill>
                  <a:srgbClr val="FFFFFF"/>
                </a:solidFill>
                <a:latin typeface="Short Stack"/>
                <a:ea typeface="Short Stack"/>
                <a:cs typeface="Short Stack"/>
                <a:sym typeface="Short Stack"/>
              </a:rPr>
              <a:t> Science and Technology</a:t>
            </a:r>
            <a:endParaRPr b="0" i="0" sz="1400" u="none" cap="none" strike="noStrike">
              <a:solidFill>
                <a:srgbClr val="FFFFFF"/>
              </a:solidFill>
              <a:latin typeface="Short Stack"/>
              <a:ea typeface="Short Stack"/>
              <a:cs typeface="Short Stack"/>
              <a:sym typeface="Short Stack"/>
            </a:endParaRPr>
          </a:p>
        </p:txBody>
      </p:sp>
      <p:sp>
        <p:nvSpPr>
          <p:cNvPr id="456" name="Google Shape;456;p20"/>
          <p:cNvSpPr txBox="1"/>
          <p:nvPr/>
        </p:nvSpPr>
        <p:spPr>
          <a:xfrm>
            <a:off x="457200" y="109688"/>
            <a:ext cx="8229600" cy="630600"/>
          </a:xfrm>
          <a:prstGeom prst="rect">
            <a:avLst/>
          </a:prstGeom>
          <a:solidFill>
            <a:srgbClr val="92CCDC"/>
          </a:solidFill>
          <a:ln cap="flat" cmpd="sng" w="25400">
            <a:solidFill>
              <a:srgbClr val="0070C0"/>
            </a:solidFill>
            <a:prstDash val="solid"/>
            <a:round/>
            <a:headEnd len="sm" w="sm" type="none"/>
            <a:tailEnd len="sm" w="sm" type="none"/>
          </a:ln>
        </p:spPr>
        <p:txBody>
          <a:bodyPr anchorCtr="0" anchor="ctr" bIns="0" lIns="0" spcFirstLastPara="1" rIns="0" wrap="square" tIns="0">
            <a:normAutofit/>
          </a:bodyPr>
          <a:lstStyle/>
          <a:p>
            <a:pPr indent="0" lvl="0" marL="0" marR="0" rtl="0" algn="ctr">
              <a:lnSpc>
                <a:spcPct val="90000"/>
              </a:lnSpc>
              <a:spcBef>
                <a:spcPts val="0"/>
              </a:spcBef>
              <a:spcAft>
                <a:spcPts val="0"/>
              </a:spcAft>
              <a:buClr>
                <a:schemeClr val="lt1"/>
              </a:buClr>
              <a:buSzPts val="3600"/>
              <a:buFont typeface="Arial"/>
              <a:buNone/>
            </a:pPr>
            <a:r>
              <a:rPr b="0" i="0" lang="en" sz="3600" u="none" cap="none" strike="noStrike">
                <a:solidFill>
                  <a:schemeClr val="lt1"/>
                </a:solidFill>
                <a:latin typeface="Short Stack"/>
                <a:ea typeface="Short Stack"/>
                <a:cs typeface="Short Stack"/>
                <a:sym typeface="Short Stack"/>
              </a:rPr>
              <a:t>Example Yearly Overview</a:t>
            </a:r>
            <a:endParaRPr b="0" i="0" sz="3600" u="none" cap="none" strike="noStrike">
              <a:solidFill>
                <a:schemeClr val="lt1"/>
              </a:solidFill>
              <a:latin typeface="Short Stack"/>
              <a:ea typeface="Short Stack"/>
              <a:cs typeface="Short Stack"/>
              <a:sym typeface="Short Stack"/>
            </a:endParaRPr>
          </a:p>
        </p:txBody>
      </p:sp>
      <p:sp>
        <p:nvSpPr>
          <p:cNvPr id="457" name="Google Shape;457;p20"/>
          <p:cNvSpPr/>
          <p:nvPr/>
        </p:nvSpPr>
        <p:spPr>
          <a:xfrm>
            <a:off x="457200" y="3281925"/>
            <a:ext cx="8229600" cy="716400"/>
          </a:xfrm>
          <a:prstGeom prst="rect">
            <a:avLst/>
          </a:prstGeom>
          <a:gradFill>
            <a:gsLst>
              <a:gs pos="0">
                <a:srgbClr val="FFF6DB"/>
              </a:gs>
              <a:gs pos="100000">
                <a:srgbClr val="FAD25C"/>
              </a:gs>
            </a:gsLst>
            <a:path path="circle">
              <a:fillToRect b="50%" l="50%" r="50%" t="50%"/>
            </a:path>
            <a:tileRect/>
          </a:gra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600"/>
              <a:buFont typeface="Arial"/>
              <a:buNone/>
            </a:pPr>
            <a:r>
              <a:rPr b="1" i="0" lang="en" sz="2600" u="none" cap="none" strike="noStrike">
                <a:solidFill>
                  <a:srgbClr val="FFFFFF"/>
                </a:solidFill>
                <a:latin typeface="Short Stack"/>
                <a:ea typeface="Short Stack"/>
                <a:cs typeface="Short Stack"/>
                <a:sym typeface="Short Stack"/>
              </a:rPr>
              <a:t>Health and Wellbeing</a:t>
            </a:r>
            <a:endParaRPr b="1" i="0" sz="2600" u="none" cap="none" strike="noStrike">
              <a:solidFill>
                <a:srgbClr val="FFFFFF"/>
              </a:solidFill>
              <a:latin typeface="Short Stack"/>
              <a:ea typeface="Short Stack"/>
              <a:cs typeface="Short Stack"/>
              <a:sym typeface="Short Stack"/>
            </a:endParaRPr>
          </a:p>
          <a:p>
            <a:pPr indent="0" lvl="0" marL="0" marR="0" rtl="0" algn="ctr">
              <a:lnSpc>
                <a:spcPct val="100000"/>
              </a:lnSpc>
              <a:spcBef>
                <a:spcPts val="0"/>
              </a:spcBef>
              <a:spcAft>
                <a:spcPts val="0"/>
              </a:spcAft>
              <a:buClr>
                <a:srgbClr val="000000"/>
              </a:buClr>
              <a:buSzPts val="1300"/>
              <a:buFont typeface="Arial"/>
              <a:buNone/>
            </a:pPr>
            <a:r>
              <a:t/>
            </a:r>
            <a:endParaRPr b="0" i="0" sz="1300" u="none" cap="none" strike="noStrike">
              <a:solidFill>
                <a:srgbClr val="FFFFFF"/>
              </a:solidFill>
              <a:latin typeface="Arial"/>
              <a:ea typeface="Arial"/>
              <a:cs typeface="Arial"/>
              <a:sym typeface="Arial"/>
            </a:endParaRPr>
          </a:p>
        </p:txBody>
      </p:sp>
      <p:sp>
        <p:nvSpPr>
          <p:cNvPr id="458" name="Google Shape;458;p20"/>
          <p:cNvSpPr/>
          <p:nvPr/>
        </p:nvSpPr>
        <p:spPr>
          <a:xfrm>
            <a:off x="457200" y="2425331"/>
            <a:ext cx="8229600" cy="716400"/>
          </a:xfrm>
          <a:prstGeom prst="rect">
            <a:avLst/>
          </a:prstGeom>
          <a:gradFill>
            <a:gsLst>
              <a:gs pos="0">
                <a:srgbClr val="7DC3D6"/>
              </a:gs>
              <a:gs pos="100000">
                <a:srgbClr val="398397"/>
              </a:gs>
            </a:gsLst>
            <a:path path="circle">
              <a:fillToRect b="50%" l="50%" r="50%" t="50%"/>
            </a:path>
            <a:tileRect/>
          </a:gra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600"/>
              <a:buFont typeface="Arial"/>
              <a:buNone/>
            </a:pPr>
            <a:r>
              <a:rPr b="1" i="0" lang="en" sz="2600" u="none" cap="none" strike="noStrike">
                <a:solidFill>
                  <a:srgbClr val="FFFFFF"/>
                </a:solidFill>
                <a:latin typeface="Short Stack"/>
                <a:ea typeface="Short Stack"/>
                <a:cs typeface="Short Stack"/>
                <a:sym typeface="Short Stack"/>
              </a:rPr>
              <a:t>Mathematics and Numeracy</a:t>
            </a:r>
            <a:endParaRPr b="1" i="0" sz="2600" u="none" cap="none" strike="noStrike">
              <a:solidFill>
                <a:srgbClr val="FFFFFF"/>
              </a:solidFill>
              <a:latin typeface="Short Stack"/>
              <a:ea typeface="Short Stack"/>
              <a:cs typeface="Short Stack"/>
              <a:sym typeface="Short Stack"/>
            </a:endParaRPr>
          </a:p>
          <a:p>
            <a:pPr indent="0" lvl="0" marL="0" marR="0" rtl="0" algn="ctr">
              <a:lnSpc>
                <a:spcPct val="100000"/>
              </a:lnSpc>
              <a:spcBef>
                <a:spcPts val="0"/>
              </a:spcBef>
              <a:spcAft>
                <a:spcPts val="0"/>
              </a:spcAft>
              <a:buClr>
                <a:srgbClr val="000000"/>
              </a:buClr>
              <a:buSzPts val="1600"/>
              <a:buFont typeface="Arial"/>
              <a:buNone/>
            </a:pPr>
            <a:r>
              <a:t/>
            </a:r>
            <a:endParaRPr b="0" i="0" sz="1600" u="none" cap="none" strike="noStrike">
              <a:solidFill>
                <a:srgbClr val="FFFFFF"/>
              </a:solidFill>
              <a:latin typeface="Short Stack"/>
              <a:ea typeface="Short Stack"/>
              <a:cs typeface="Short Stack"/>
              <a:sym typeface="Short Stack"/>
            </a:endParaRPr>
          </a:p>
        </p:txBody>
      </p:sp>
      <p:sp>
        <p:nvSpPr>
          <p:cNvPr id="459" name="Google Shape;459;p20"/>
          <p:cNvSpPr/>
          <p:nvPr/>
        </p:nvSpPr>
        <p:spPr>
          <a:xfrm>
            <a:off x="457200" y="852356"/>
            <a:ext cx="2655900" cy="555600"/>
          </a:xfrm>
          <a:prstGeom prst="rect">
            <a:avLst/>
          </a:prstGeom>
          <a:solidFill>
            <a:srgbClr val="FFFF00"/>
          </a:soli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400"/>
              <a:buFont typeface="Arial"/>
              <a:buNone/>
            </a:pPr>
            <a:r>
              <a:rPr b="1" i="0" lang="en" sz="2400" u="none" cap="none" strike="noStrike">
                <a:solidFill>
                  <a:schemeClr val="dk1"/>
                </a:solidFill>
                <a:latin typeface="Short Stack"/>
                <a:ea typeface="Short Stack"/>
                <a:cs typeface="Short Stack"/>
                <a:sym typeface="Short Stack"/>
              </a:rPr>
              <a:t>Autumn Term</a:t>
            </a:r>
            <a:endParaRPr b="0" i="0" sz="2400" u="none" cap="none" strike="noStrike">
              <a:solidFill>
                <a:schemeClr val="dk1"/>
              </a:solidFill>
              <a:latin typeface="Short Stack"/>
              <a:ea typeface="Short Stack"/>
              <a:cs typeface="Short Stack"/>
              <a:sym typeface="Short Stack"/>
            </a:endParaRPr>
          </a:p>
        </p:txBody>
      </p:sp>
      <p:sp>
        <p:nvSpPr>
          <p:cNvPr id="460" name="Google Shape;460;p20"/>
          <p:cNvSpPr/>
          <p:nvPr/>
        </p:nvSpPr>
        <p:spPr>
          <a:xfrm>
            <a:off x="3138750" y="852356"/>
            <a:ext cx="2786100" cy="548400"/>
          </a:xfrm>
          <a:prstGeom prst="rect">
            <a:avLst/>
          </a:prstGeom>
          <a:solidFill>
            <a:srgbClr val="FFFF00"/>
          </a:soli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400"/>
              <a:buFont typeface="Arial"/>
              <a:buNone/>
            </a:pPr>
            <a:r>
              <a:rPr b="1" i="0" lang="en" sz="2400" u="none" cap="none" strike="noStrike">
                <a:solidFill>
                  <a:schemeClr val="dk1"/>
                </a:solidFill>
                <a:latin typeface="Short Stack"/>
                <a:ea typeface="Short Stack"/>
                <a:cs typeface="Short Stack"/>
                <a:sym typeface="Short Stack"/>
              </a:rPr>
              <a:t>Spring Term</a:t>
            </a:r>
            <a:endParaRPr b="0" i="0" sz="2400" u="none" cap="none" strike="noStrike">
              <a:solidFill>
                <a:schemeClr val="dk1"/>
              </a:solidFill>
              <a:latin typeface="Short Stack"/>
              <a:ea typeface="Short Stack"/>
              <a:cs typeface="Short Stack"/>
              <a:sym typeface="Short Stack"/>
            </a:endParaRPr>
          </a:p>
        </p:txBody>
      </p:sp>
      <p:sp>
        <p:nvSpPr>
          <p:cNvPr id="461" name="Google Shape;461;p20"/>
          <p:cNvSpPr/>
          <p:nvPr/>
        </p:nvSpPr>
        <p:spPr>
          <a:xfrm>
            <a:off x="5960700" y="852356"/>
            <a:ext cx="2726100" cy="548400"/>
          </a:xfrm>
          <a:prstGeom prst="rect">
            <a:avLst/>
          </a:prstGeom>
          <a:solidFill>
            <a:srgbClr val="FFFF00"/>
          </a:soli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400"/>
              <a:buFont typeface="Arial"/>
              <a:buNone/>
            </a:pPr>
            <a:r>
              <a:rPr b="1" i="0" lang="en" sz="2400" u="none" cap="none" strike="noStrike">
                <a:solidFill>
                  <a:schemeClr val="dk1"/>
                </a:solidFill>
                <a:latin typeface="Short Stack"/>
                <a:ea typeface="Short Stack"/>
                <a:cs typeface="Short Stack"/>
                <a:sym typeface="Short Stack"/>
              </a:rPr>
              <a:t>Summer Term</a:t>
            </a:r>
            <a:endParaRPr b="0" i="0" sz="2400" u="none" cap="none" strike="noStrike">
              <a:solidFill>
                <a:schemeClr val="dk1"/>
              </a:solidFill>
              <a:latin typeface="Short Stack"/>
              <a:ea typeface="Short Stack"/>
              <a:cs typeface="Short Stack"/>
              <a:sym typeface="Short Stack"/>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5" name="Shape 465"/>
        <p:cNvGrpSpPr/>
        <p:nvPr/>
      </p:nvGrpSpPr>
      <p:grpSpPr>
        <a:xfrm>
          <a:off x="0" y="0"/>
          <a:ext cx="0" cy="0"/>
          <a:chOff x="0" y="0"/>
          <a:chExt cx="0" cy="0"/>
        </a:xfrm>
      </p:grpSpPr>
      <p:pic>
        <p:nvPicPr>
          <p:cNvPr id="466" name="Google Shape;466;p21"/>
          <p:cNvPicPr preferRelativeResize="0"/>
          <p:nvPr/>
        </p:nvPicPr>
        <p:blipFill rotWithShape="1">
          <a:blip r:embed="rId3">
            <a:alphaModFix/>
          </a:blip>
          <a:srcRect b="0" l="0" r="0" t="0"/>
          <a:stretch/>
        </p:blipFill>
        <p:spPr>
          <a:xfrm>
            <a:off x="0" y="0"/>
            <a:ext cx="706969" cy="615150"/>
          </a:xfrm>
          <a:prstGeom prst="rect">
            <a:avLst/>
          </a:prstGeom>
          <a:noFill/>
          <a:ln>
            <a:noFill/>
          </a:ln>
        </p:spPr>
      </p:pic>
      <p:sp>
        <p:nvSpPr>
          <p:cNvPr id="467" name="Google Shape;467;p21"/>
          <p:cNvSpPr/>
          <p:nvPr/>
        </p:nvSpPr>
        <p:spPr>
          <a:xfrm>
            <a:off x="3437875" y="1670400"/>
            <a:ext cx="2216400" cy="767700"/>
          </a:xfrm>
          <a:prstGeom prst="roundRect">
            <a:avLst>
              <a:gd fmla="val 16667" name="adj"/>
            </a:avLst>
          </a:prstGeom>
          <a:solidFill>
            <a:srgbClr val="FFF2CC"/>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1" i="0" lang="en" sz="1400" u="none" cap="none" strike="noStrike">
                <a:solidFill>
                  <a:schemeClr val="dk1"/>
                </a:solidFill>
                <a:latin typeface="Comfortaa"/>
                <a:ea typeface="Comfortaa"/>
                <a:cs typeface="Comfortaa"/>
                <a:sym typeface="Comfortaa"/>
              </a:rPr>
              <a:t>Year 1 Autumn Term: Changing Places</a:t>
            </a:r>
            <a:endParaRPr b="1" i="0" sz="1400" u="none" cap="none" strike="noStrike">
              <a:solidFill>
                <a:schemeClr val="dk1"/>
              </a:solidFill>
              <a:latin typeface="Comfortaa"/>
              <a:ea typeface="Comfortaa"/>
              <a:cs typeface="Comfortaa"/>
              <a:sym typeface="Comfortaa"/>
            </a:endParaRPr>
          </a:p>
        </p:txBody>
      </p:sp>
      <p:cxnSp>
        <p:nvCxnSpPr>
          <p:cNvPr id="468" name="Google Shape;468;p21"/>
          <p:cNvCxnSpPr/>
          <p:nvPr/>
        </p:nvCxnSpPr>
        <p:spPr>
          <a:xfrm rot="10800000">
            <a:off x="3385375" y="1464000"/>
            <a:ext cx="417600" cy="206400"/>
          </a:xfrm>
          <a:prstGeom prst="straightConnector1">
            <a:avLst/>
          </a:prstGeom>
          <a:noFill/>
          <a:ln cap="flat" cmpd="sng" w="19050">
            <a:solidFill>
              <a:srgbClr val="0B5394"/>
            </a:solidFill>
            <a:prstDash val="solid"/>
            <a:round/>
            <a:headEnd len="sm" w="sm" type="none"/>
            <a:tailEnd len="med" w="med" type="triangle"/>
          </a:ln>
        </p:spPr>
      </p:cxnSp>
      <p:cxnSp>
        <p:nvCxnSpPr>
          <p:cNvPr id="469" name="Google Shape;469;p21"/>
          <p:cNvCxnSpPr/>
          <p:nvPr/>
        </p:nvCxnSpPr>
        <p:spPr>
          <a:xfrm flipH="1" rot="10800000">
            <a:off x="5681400" y="2138325"/>
            <a:ext cx="744300" cy="3900"/>
          </a:xfrm>
          <a:prstGeom prst="straightConnector1">
            <a:avLst/>
          </a:prstGeom>
          <a:noFill/>
          <a:ln cap="flat" cmpd="sng" w="19050">
            <a:solidFill>
              <a:srgbClr val="0B5394"/>
            </a:solidFill>
            <a:prstDash val="solid"/>
            <a:round/>
            <a:headEnd len="sm" w="sm" type="none"/>
            <a:tailEnd len="med" w="med" type="triangle"/>
          </a:ln>
        </p:spPr>
      </p:cxnSp>
      <p:cxnSp>
        <p:nvCxnSpPr>
          <p:cNvPr id="470" name="Google Shape;470;p21"/>
          <p:cNvCxnSpPr>
            <a:stCxn id="467" idx="2"/>
          </p:cNvCxnSpPr>
          <p:nvPr/>
        </p:nvCxnSpPr>
        <p:spPr>
          <a:xfrm flipH="1">
            <a:off x="4272175" y="2438100"/>
            <a:ext cx="273900" cy="501300"/>
          </a:xfrm>
          <a:prstGeom prst="straightConnector1">
            <a:avLst/>
          </a:prstGeom>
          <a:noFill/>
          <a:ln cap="flat" cmpd="sng" w="19050">
            <a:solidFill>
              <a:srgbClr val="0B5394"/>
            </a:solidFill>
            <a:prstDash val="solid"/>
            <a:round/>
            <a:headEnd len="sm" w="sm" type="none"/>
            <a:tailEnd len="med" w="med" type="triangle"/>
          </a:ln>
        </p:spPr>
      </p:cxnSp>
      <p:cxnSp>
        <p:nvCxnSpPr>
          <p:cNvPr id="471" name="Google Shape;471;p21"/>
          <p:cNvCxnSpPr/>
          <p:nvPr/>
        </p:nvCxnSpPr>
        <p:spPr>
          <a:xfrm flipH="1" rot="10800000">
            <a:off x="5267713" y="1422600"/>
            <a:ext cx="531000" cy="238800"/>
          </a:xfrm>
          <a:prstGeom prst="straightConnector1">
            <a:avLst/>
          </a:prstGeom>
          <a:noFill/>
          <a:ln cap="flat" cmpd="sng" w="19050">
            <a:solidFill>
              <a:srgbClr val="0B5394"/>
            </a:solidFill>
            <a:prstDash val="solid"/>
            <a:round/>
            <a:headEnd len="sm" w="sm" type="none"/>
            <a:tailEnd len="med" w="med" type="triangle"/>
          </a:ln>
        </p:spPr>
      </p:cxnSp>
      <p:cxnSp>
        <p:nvCxnSpPr>
          <p:cNvPr id="472" name="Google Shape;472;p21"/>
          <p:cNvCxnSpPr>
            <a:endCxn id="473" idx="3"/>
          </p:cNvCxnSpPr>
          <p:nvPr/>
        </p:nvCxnSpPr>
        <p:spPr>
          <a:xfrm flipH="1">
            <a:off x="2928175" y="2101450"/>
            <a:ext cx="482700" cy="423900"/>
          </a:xfrm>
          <a:prstGeom prst="straightConnector1">
            <a:avLst/>
          </a:prstGeom>
          <a:noFill/>
          <a:ln cap="flat" cmpd="sng" w="19050">
            <a:solidFill>
              <a:srgbClr val="0B5394"/>
            </a:solidFill>
            <a:prstDash val="solid"/>
            <a:round/>
            <a:headEnd len="sm" w="sm" type="none"/>
            <a:tailEnd len="med" w="med" type="triangle"/>
          </a:ln>
        </p:spPr>
      </p:cxnSp>
      <p:sp>
        <p:nvSpPr>
          <p:cNvPr id="474" name="Google Shape;474;p21"/>
          <p:cNvSpPr/>
          <p:nvPr/>
        </p:nvSpPr>
        <p:spPr>
          <a:xfrm>
            <a:off x="787450" y="175525"/>
            <a:ext cx="2761200" cy="1257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chemeClr val="dk1"/>
                </a:solidFill>
                <a:latin typeface="Comfortaa"/>
                <a:ea typeface="Comfortaa"/>
                <a:cs typeface="Comfortaa"/>
                <a:sym typeface="Comfortaa"/>
              </a:rPr>
              <a:t>L</a:t>
            </a:r>
            <a:r>
              <a:rPr b="1" i="0" lang="en" sz="1000" u="none" cap="none" strike="noStrike">
                <a:solidFill>
                  <a:schemeClr val="dk1"/>
                </a:solidFill>
                <a:latin typeface="Comfortaa"/>
                <a:ea typeface="Comfortaa"/>
                <a:cs typeface="Comfortaa"/>
                <a:sym typeface="Comfortaa"/>
              </a:rPr>
              <a:t>iteracy, Language &amp; Communication:</a:t>
            </a:r>
            <a:endParaRPr b="1" i="0" sz="1000" u="none" cap="none" strike="noStrike">
              <a:solidFill>
                <a:schemeClr val="dk1"/>
              </a:solidFill>
              <a:latin typeface="Comfortaa"/>
              <a:ea typeface="Comfortaa"/>
              <a:cs typeface="Comfortaa"/>
              <a:sym typeface="Comfortaa"/>
            </a:endParaRPr>
          </a:p>
          <a:p>
            <a:pPr indent="-292100" lvl="0" marL="457200" marR="0" rtl="0" algn="l">
              <a:lnSpc>
                <a:spcPct val="100000"/>
              </a:lnSpc>
              <a:spcBef>
                <a:spcPts val="0"/>
              </a:spcBef>
              <a:spcAft>
                <a:spcPts val="0"/>
              </a:spcAft>
              <a:buClr>
                <a:schemeClr val="dk1"/>
              </a:buClr>
              <a:buSzPts val="1000"/>
              <a:buFont typeface="Comfortaa"/>
              <a:buAutoNum type="arabicPeriod"/>
            </a:pPr>
            <a:r>
              <a:rPr b="0" i="0" lang="en" sz="1000" u="none" cap="none" strike="noStrike">
                <a:solidFill>
                  <a:schemeClr val="dk1"/>
                </a:solidFill>
                <a:latin typeface="Comfortaa"/>
                <a:ea typeface="Comfortaa"/>
                <a:cs typeface="Comfortaa"/>
                <a:sym typeface="Comfortaa"/>
              </a:rPr>
              <a:t>Fact files</a:t>
            </a:r>
            <a:endParaRPr b="0" i="0" sz="1000" u="none" cap="none" strike="noStrike">
              <a:solidFill>
                <a:schemeClr val="dk1"/>
              </a:solidFill>
              <a:latin typeface="Comfortaa"/>
              <a:ea typeface="Comfortaa"/>
              <a:cs typeface="Comfortaa"/>
              <a:sym typeface="Comfortaa"/>
            </a:endParaRPr>
          </a:p>
          <a:p>
            <a:pPr indent="-292100" lvl="0" marL="457200" marR="0" rtl="0" algn="l">
              <a:lnSpc>
                <a:spcPct val="100000"/>
              </a:lnSpc>
              <a:spcBef>
                <a:spcPts val="0"/>
              </a:spcBef>
              <a:spcAft>
                <a:spcPts val="0"/>
              </a:spcAft>
              <a:buClr>
                <a:schemeClr val="dk1"/>
              </a:buClr>
              <a:buSzPts val="1000"/>
              <a:buFont typeface="Comfortaa"/>
              <a:buAutoNum type="arabicPeriod"/>
            </a:pPr>
            <a:r>
              <a:rPr b="0" i="0" lang="en" sz="1000" u="none" cap="none" strike="noStrike">
                <a:solidFill>
                  <a:schemeClr val="dk1"/>
                </a:solidFill>
                <a:latin typeface="Comfortaa"/>
                <a:ea typeface="Comfortaa"/>
                <a:cs typeface="Comfortaa"/>
                <a:sym typeface="Comfortaa"/>
              </a:rPr>
              <a:t>Posters</a:t>
            </a:r>
            <a:endParaRPr b="0" i="0" sz="1000" u="none" cap="none" strike="noStrike">
              <a:solidFill>
                <a:schemeClr val="dk1"/>
              </a:solidFill>
              <a:latin typeface="Comfortaa"/>
              <a:ea typeface="Comfortaa"/>
              <a:cs typeface="Comfortaa"/>
              <a:sym typeface="Comfortaa"/>
            </a:endParaRPr>
          </a:p>
          <a:p>
            <a:pPr indent="-292100" lvl="0" marL="457200" marR="0" rtl="0" algn="l">
              <a:lnSpc>
                <a:spcPct val="100000"/>
              </a:lnSpc>
              <a:spcBef>
                <a:spcPts val="0"/>
              </a:spcBef>
              <a:spcAft>
                <a:spcPts val="0"/>
              </a:spcAft>
              <a:buClr>
                <a:schemeClr val="dk1"/>
              </a:buClr>
              <a:buSzPts val="1000"/>
              <a:buFont typeface="Comfortaa"/>
              <a:buAutoNum type="arabicPeriod"/>
            </a:pPr>
            <a:r>
              <a:rPr b="0" i="0" lang="en" sz="1000" u="none" cap="none" strike="noStrike">
                <a:solidFill>
                  <a:schemeClr val="dk1"/>
                </a:solidFill>
                <a:latin typeface="Comfortaa"/>
                <a:ea typeface="Comfortaa"/>
                <a:cs typeface="Comfortaa"/>
                <a:sym typeface="Comfortaa"/>
              </a:rPr>
              <a:t>Letter</a:t>
            </a:r>
            <a:endParaRPr b="0" i="0" sz="1000" u="none" cap="none" strike="noStrike">
              <a:solidFill>
                <a:schemeClr val="dk1"/>
              </a:solidFill>
              <a:latin typeface="Comfortaa"/>
              <a:ea typeface="Comfortaa"/>
              <a:cs typeface="Comfortaa"/>
              <a:sym typeface="Comfortaa"/>
            </a:endParaRPr>
          </a:p>
          <a:p>
            <a:pPr indent="-292100" lvl="0" marL="457200" marR="0" rtl="0" algn="l">
              <a:lnSpc>
                <a:spcPct val="100000"/>
              </a:lnSpc>
              <a:spcBef>
                <a:spcPts val="0"/>
              </a:spcBef>
              <a:spcAft>
                <a:spcPts val="0"/>
              </a:spcAft>
              <a:buClr>
                <a:schemeClr val="dk1"/>
              </a:buClr>
              <a:buSzPts val="1000"/>
              <a:buFont typeface="Comfortaa"/>
              <a:buAutoNum type="arabicPeriod"/>
            </a:pPr>
            <a:r>
              <a:rPr b="0" i="0" lang="en" sz="1000" u="none" cap="none" strike="noStrike">
                <a:solidFill>
                  <a:schemeClr val="dk1"/>
                </a:solidFill>
                <a:latin typeface="Comfortaa"/>
                <a:ea typeface="Comfortaa"/>
                <a:cs typeface="Comfortaa"/>
                <a:sym typeface="Comfortaa"/>
              </a:rPr>
              <a:t>Asking questions</a:t>
            </a:r>
            <a:endParaRPr b="0" i="0" sz="10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chemeClr val="dk1"/>
                </a:solidFill>
                <a:latin typeface="Comfortaa"/>
                <a:ea typeface="Comfortaa"/>
                <a:cs typeface="Comfortaa"/>
                <a:sym typeface="Comfortaa"/>
              </a:rPr>
              <a:t>Welsh: language patterns… Dw i’n hoffi… Dw i’n byw…</a:t>
            </a:r>
            <a:endParaRPr b="0" i="0" sz="1000" u="none" cap="none" strike="noStrike">
              <a:solidFill>
                <a:schemeClr val="dk1"/>
              </a:solidFill>
              <a:latin typeface="Comfortaa"/>
              <a:ea typeface="Comfortaa"/>
              <a:cs typeface="Comfortaa"/>
              <a:sym typeface="Comfortaa"/>
            </a:endParaRPr>
          </a:p>
        </p:txBody>
      </p:sp>
      <p:sp>
        <p:nvSpPr>
          <p:cNvPr id="475" name="Google Shape;475;p21"/>
          <p:cNvSpPr/>
          <p:nvPr/>
        </p:nvSpPr>
        <p:spPr>
          <a:xfrm>
            <a:off x="5960350" y="3044100"/>
            <a:ext cx="2462400" cy="9345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Comfortaa"/>
                <a:ea typeface="Comfortaa"/>
                <a:cs typeface="Comfortaa"/>
                <a:sym typeface="Comfortaa"/>
              </a:rPr>
              <a:t>Health &amp; Wellbeing:</a:t>
            </a:r>
            <a:endParaRPr b="1"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PE- coordination &amp; balance/Gymnastics</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chemeClr val="dk1"/>
              </a:buClr>
              <a:buSzPts val="1100"/>
              <a:buFont typeface="Arial"/>
              <a:buNone/>
            </a:pPr>
            <a:r>
              <a:rPr b="0" i="0" lang="en" sz="1100" u="none" cap="none" strike="noStrike">
                <a:solidFill>
                  <a:schemeClr val="dk1"/>
                </a:solidFill>
                <a:latin typeface="Comfortaa"/>
                <a:ea typeface="Comfortaa"/>
                <a:cs typeface="Comfortaa"/>
                <a:sym typeface="Comfortaa"/>
              </a:rPr>
              <a:t>Jigsaw e.g. belonging, me and my world</a:t>
            </a:r>
            <a:endParaRPr b="0" i="0" sz="1100" u="none" cap="none" strike="noStrike">
              <a:solidFill>
                <a:schemeClr val="dk1"/>
              </a:solidFill>
              <a:latin typeface="Comfortaa"/>
              <a:ea typeface="Comfortaa"/>
              <a:cs typeface="Comfortaa"/>
              <a:sym typeface="Comfortaa"/>
            </a:endParaRPr>
          </a:p>
        </p:txBody>
      </p:sp>
      <p:sp>
        <p:nvSpPr>
          <p:cNvPr id="476" name="Google Shape;476;p21"/>
          <p:cNvSpPr/>
          <p:nvPr/>
        </p:nvSpPr>
        <p:spPr>
          <a:xfrm>
            <a:off x="3155750" y="3025025"/>
            <a:ext cx="2216400" cy="1257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Comfortaa"/>
                <a:ea typeface="Comfortaa"/>
                <a:cs typeface="Comfortaa"/>
                <a:sym typeface="Comfortaa"/>
              </a:rPr>
              <a:t>Science &amp; Technology: </a:t>
            </a:r>
            <a:endParaRPr b="1"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Push and Pull forces linked to toys</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Design and make a moving paper toy.</a:t>
            </a:r>
            <a:endParaRPr b="0" i="0" sz="1100" u="none" cap="none" strike="noStrike">
              <a:solidFill>
                <a:schemeClr val="dk1"/>
              </a:solidFill>
              <a:latin typeface="Comfortaa"/>
              <a:ea typeface="Comfortaa"/>
              <a:cs typeface="Comfortaa"/>
              <a:sym typeface="Comfortaa"/>
            </a:endParaRPr>
          </a:p>
        </p:txBody>
      </p:sp>
      <p:sp>
        <p:nvSpPr>
          <p:cNvPr id="473" name="Google Shape;473;p21"/>
          <p:cNvSpPr/>
          <p:nvPr/>
        </p:nvSpPr>
        <p:spPr>
          <a:xfrm>
            <a:off x="166975" y="1710400"/>
            <a:ext cx="2761200" cy="16299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Comfortaa"/>
                <a:ea typeface="Comfortaa"/>
                <a:cs typeface="Comfortaa"/>
                <a:sym typeface="Comfortaa"/>
              </a:rPr>
              <a:t>Humanities: </a:t>
            </a:r>
            <a:endParaRPr b="1"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Where and how we live keeps changing. </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Where do we live?</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How has Whitchurch changed?</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How schools, shops, special places have changed.</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Toys now and in the past.</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Comfortaa"/>
              <a:ea typeface="Comfortaa"/>
              <a:cs typeface="Comfortaa"/>
              <a:sym typeface="Comfortaa"/>
            </a:endParaRPr>
          </a:p>
        </p:txBody>
      </p:sp>
      <p:sp>
        <p:nvSpPr>
          <p:cNvPr id="477" name="Google Shape;477;p21"/>
          <p:cNvSpPr/>
          <p:nvPr/>
        </p:nvSpPr>
        <p:spPr>
          <a:xfrm>
            <a:off x="6079675" y="319300"/>
            <a:ext cx="2590500" cy="1095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Comfortaa"/>
                <a:ea typeface="Comfortaa"/>
                <a:cs typeface="Comfortaa"/>
                <a:sym typeface="Comfortaa"/>
              </a:rPr>
              <a:t>Numeracy:</a:t>
            </a:r>
            <a:endParaRPr b="1" i="0" sz="1100" u="none" cap="none" strike="noStrike">
              <a:solidFill>
                <a:schemeClr val="dk1"/>
              </a:solidFill>
              <a:latin typeface="Comfortaa"/>
              <a:ea typeface="Comfortaa"/>
              <a:cs typeface="Comfortaa"/>
              <a:sym typeface="Comfortaa"/>
            </a:endParaRPr>
          </a:p>
          <a:p>
            <a:pPr indent="-298450" lvl="0" marL="457200" marR="0" rtl="0" algn="l">
              <a:lnSpc>
                <a:spcPct val="100000"/>
              </a:lnSpc>
              <a:spcBef>
                <a:spcPts val="0"/>
              </a:spcBef>
              <a:spcAft>
                <a:spcPts val="0"/>
              </a:spcAft>
              <a:buClr>
                <a:schemeClr val="dk1"/>
              </a:buClr>
              <a:buSzPts val="1100"/>
              <a:buFont typeface="Comfortaa"/>
              <a:buAutoNum type="arabicPeriod"/>
            </a:pPr>
            <a:r>
              <a:rPr b="0" i="0" lang="en" sz="1100" u="none" cap="none" strike="noStrike">
                <a:solidFill>
                  <a:schemeClr val="dk1"/>
                </a:solidFill>
                <a:latin typeface="Comfortaa"/>
                <a:ea typeface="Comfortaa"/>
                <a:cs typeface="Comfortaa"/>
                <a:sym typeface="Comfortaa"/>
              </a:rPr>
              <a:t>Place value</a:t>
            </a:r>
            <a:endParaRPr b="0" i="0" sz="1100" u="none" cap="none" strike="noStrike">
              <a:solidFill>
                <a:schemeClr val="dk1"/>
              </a:solidFill>
              <a:latin typeface="Comfortaa"/>
              <a:ea typeface="Comfortaa"/>
              <a:cs typeface="Comfortaa"/>
              <a:sym typeface="Comfortaa"/>
            </a:endParaRPr>
          </a:p>
          <a:p>
            <a:pPr indent="-298450" lvl="0" marL="457200" marR="0" rtl="0" algn="l">
              <a:lnSpc>
                <a:spcPct val="100000"/>
              </a:lnSpc>
              <a:spcBef>
                <a:spcPts val="0"/>
              </a:spcBef>
              <a:spcAft>
                <a:spcPts val="0"/>
              </a:spcAft>
              <a:buClr>
                <a:schemeClr val="dk1"/>
              </a:buClr>
              <a:buSzPts val="1100"/>
              <a:buFont typeface="Comfortaa"/>
              <a:buAutoNum type="arabicPeriod"/>
            </a:pPr>
            <a:r>
              <a:rPr b="0" i="0" lang="en" sz="1100" u="none" cap="none" strike="noStrike">
                <a:solidFill>
                  <a:schemeClr val="dk1"/>
                </a:solidFill>
                <a:latin typeface="Comfortaa"/>
                <a:ea typeface="Comfortaa"/>
                <a:cs typeface="Comfortaa"/>
                <a:sym typeface="Comfortaa"/>
              </a:rPr>
              <a:t>Addition &amp; Subtraction</a:t>
            </a:r>
            <a:endParaRPr b="0" i="0" sz="1100" u="none" cap="none" strike="noStrike">
              <a:solidFill>
                <a:schemeClr val="dk1"/>
              </a:solidFill>
              <a:latin typeface="Comfortaa"/>
              <a:ea typeface="Comfortaa"/>
              <a:cs typeface="Comfortaa"/>
              <a:sym typeface="Comfortaa"/>
            </a:endParaRPr>
          </a:p>
          <a:p>
            <a:pPr indent="-298450" lvl="0" marL="457200" marR="0" rtl="0" algn="l">
              <a:lnSpc>
                <a:spcPct val="100000"/>
              </a:lnSpc>
              <a:spcBef>
                <a:spcPts val="0"/>
              </a:spcBef>
              <a:spcAft>
                <a:spcPts val="0"/>
              </a:spcAft>
              <a:buClr>
                <a:schemeClr val="dk1"/>
              </a:buClr>
              <a:buSzPts val="1100"/>
              <a:buFont typeface="Comfortaa"/>
              <a:buAutoNum type="arabicPeriod"/>
            </a:pPr>
            <a:r>
              <a:rPr b="0" i="0" lang="en" sz="1100" u="none" cap="none" strike="noStrike">
                <a:solidFill>
                  <a:schemeClr val="dk1"/>
                </a:solidFill>
                <a:latin typeface="Comfortaa"/>
                <a:ea typeface="Comfortaa"/>
                <a:cs typeface="Comfortaa"/>
                <a:sym typeface="Comfortaa"/>
              </a:rPr>
              <a:t>Money</a:t>
            </a:r>
            <a:endParaRPr b="0" i="0" sz="1100" u="none" cap="none" strike="noStrike">
              <a:solidFill>
                <a:schemeClr val="dk1"/>
              </a:solidFill>
              <a:latin typeface="Comfortaa"/>
              <a:ea typeface="Comfortaa"/>
              <a:cs typeface="Comfortaa"/>
              <a:sym typeface="Comfortaa"/>
            </a:endParaRPr>
          </a:p>
          <a:p>
            <a:pPr indent="-298450" lvl="0" marL="457200" marR="0" rtl="0" algn="l">
              <a:lnSpc>
                <a:spcPct val="100000"/>
              </a:lnSpc>
              <a:spcBef>
                <a:spcPts val="0"/>
              </a:spcBef>
              <a:spcAft>
                <a:spcPts val="0"/>
              </a:spcAft>
              <a:buClr>
                <a:schemeClr val="dk1"/>
              </a:buClr>
              <a:buSzPts val="1100"/>
              <a:buFont typeface="Comfortaa"/>
              <a:buAutoNum type="arabicPeriod"/>
            </a:pPr>
            <a:r>
              <a:rPr b="0" i="0" lang="en" sz="1100" u="none" cap="none" strike="noStrike">
                <a:solidFill>
                  <a:schemeClr val="dk1"/>
                </a:solidFill>
                <a:latin typeface="Comfortaa"/>
                <a:ea typeface="Comfortaa"/>
                <a:cs typeface="Comfortaa"/>
                <a:sym typeface="Comfortaa"/>
              </a:rPr>
              <a:t>Position and Turns</a:t>
            </a:r>
            <a:endParaRPr b="0" i="0" sz="1100" u="none" cap="none" strike="noStrike">
              <a:solidFill>
                <a:schemeClr val="dk1"/>
              </a:solidFill>
              <a:latin typeface="Comfortaa"/>
              <a:ea typeface="Comfortaa"/>
              <a:cs typeface="Comfortaa"/>
              <a:sym typeface="Comfortaa"/>
            </a:endParaRPr>
          </a:p>
          <a:p>
            <a:pPr indent="0" lvl="0" marL="45720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Comfortaa"/>
              <a:ea typeface="Comfortaa"/>
              <a:cs typeface="Comfortaa"/>
              <a:sym typeface="Comfortaa"/>
            </a:endParaRPr>
          </a:p>
        </p:txBody>
      </p:sp>
      <p:sp>
        <p:nvSpPr>
          <p:cNvPr id="478" name="Google Shape;478;p21"/>
          <p:cNvSpPr/>
          <p:nvPr/>
        </p:nvSpPr>
        <p:spPr>
          <a:xfrm>
            <a:off x="6517450" y="1598344"/>
            <a:ext cx="2462400" cy="11493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Comfortaa"/>
                <a:ea typeface="Comfortaa"/>
                <a:cs typeface="Comfortaa"/>
                <a:sym typeface="Comfortaa"/>
              </a:rPr>
              <a:t>Expressive Arts:</a:t>
            </a:r>
            <a:endParaRPr b="1"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Welsh Artists - Looking at landscapes from the local area</a:t>
            </a:r>
            <a:endParaRPr b="0" i="0" sz="1100" u="none" cap="none" strike="noStrike">
              <a:solidFill>
                <a:schemeClr val="dk1"/>
              </a:solidFill>
              <a:latin typeface="Comfortaa"/>
              <a:ea typeface="Comfortaa"/>
              <a:cs typeface="Comfortaa"/>
              <a:sym typeface="Comfortaa"/>
            </a:endParaRPr>
          </a:p>
        </p:txBody>
      </p:sp>
      <p:cxnSp>
        <p:nvCxnSpPr>
          <p:cNvPr id="479" name="Google Shape;479;p21"/>
          <p:cNvCxnSpPr/>
          <p:nvPr/>
        </p:nvCxnSpPr>
        <p:spPr>
          <a:xfrm>
            <a:off x="5393875" y="2443850"/>
            <a:ext cx="582000" cy="735600"/>
          </a:xfrm>
          <a:prstGeom prst="straightConnector1">
            <a:avLst/>
          </a:prstGeom>
          <a:noFill/>
          <a:ln cap="flat" cmpd="sng" w="19050">
            <a:solidFill>
              <a:srgbClr val="0B5394"/>
            </a:solidFill>
            <a:prstDash val="solid"/>
            <a:round/>
            <a:headEnd len="sm" w="sm" type="none"/>
            <a:tailEnd len="med" w="med" type="triangle"/>
          </a:ln>
        </p:spPr>
      </p:cxnSp>
      <p:sp>
        <p:nvSpPr>
          <p:cNvPr id="480" name="Google Shape;480;p21"/>
          <p:cNvSpPr/>
          <p:nvPr/>
        </p:nvSpPr>
        <p:spPr>
          <a:xfrm>
            <a:off x="978500" y="4435554"/>
            <a:ext cx="7352400" cy="615000"/>
          </a:xfrm>
          <a:prstGeom prst="roundRect">
            <a:avLst>
              <a:gd fmla="val 16667" name="adj"/>
            </a:avLst>
          </a:prstGeom>
          <a:solidFill>
            <a:srgbClr val="C9DAF8"/>
          </a:solidFill>
          <a:ln cap="flat" cmpd="sng" w="19050">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200"/>
              <a:buFont typeface="Arial"/>
              <a:buNone/>
            </a:pPr>
            <a:r>
              <a:rPr b="0" i="0" lang="en" sz="1200" u="none" cap="none" strike="noStrike">
                <a:solidFill>
                  <a:schemeClr val="dk1"/>
                </a:solidFill>
                <a:latin typeface="Comfortaa"/>
                <a:ea typeface="Comfortaa"/>
                <a:cs typeface="Comfortaa"/>
                <a:sym typeface="Comfortaa"/>
              </a:rPr>
              <a:t>Other Experiences: Trip to St Fagans Museum</a:t>
            </a:r>
            <a:endParaRPr b="0" i="0" sz="12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200"/>
              <a:buFont typeface="Arial"/>
              <a:buNone/>
            </a:pPr>
            <a:r>
              <a:rPr b="0" i="0" lang="en" sz="1200" u="none" cap="none" strike="noStrike">
                <a:solidFill>
                  <a:schemeClr val="dk1"/>
                </a:solidFill>
                <a:latin typeface="Comfortaa"/>
                <a:ea typeface="Comfortaa"/>
                <a:cs typeface="Comfortaa"/>
                <a:sym typeface="Comfortaa"/>
              </a:rPr>
              <a:t>Visits from: Grandparents to talk about how school, toys and Whitchurch has changed.</a:t>
            </a:r>
            <a:endParaRPr b="0" i="0" sz="12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200"/>
              <a:buFont typeface="Arial"/>
              <a:buNone/>
            </a:pPr>
            <a:r>
              <a:rPr b="0" i="0" lang="en" sz="1200" u="none" cap="none" strike="noStrike">
                <a:solidFill>
                  <a:schemeClr val="dk1"/>
                </a:solidFill>
                <a:latin typeface="Comfortaa"/>
                <a:ea typeface="Comfortaa"/>
                <a:cs typeface="Comfortaa"/>
                <a:sym typeface="Comfortaa"/>
              </a:rPr>
              <a:t>Christmas Concert</a:t>
            </a:r>
            <a:endParaRPr b="0" i="0" sz="12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Comfortaa"/>
              <a:ea typeface="Comfortaa"/>
              <a:cs typeface="Comfortaa"/>
              <a:sym typeface="Comfortaa"/>
            </a:endParaRPr>
          </a:p>
        </p:txBody>
      </p:sp>
      <p:sp>
        <p:nvSpPr>
          <p:cNvPr id="481" name="Google Shape;481;p21"/>
          <p:cNvSpPr/>
          <p:nvPr/>
        </p:nvSpPr>
        <p:spPr>
          <a:xfrm>
            <a:off x="3968050" y="85075"/>
            <a:ext cx="1992300" cy="11493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Comfortaa"/>
                <a:ea typeface="Comfortaa"/>
                <a:cs typeface="Comfortaa"/>
                <a:sym typeface="Comfortaa"/>
              </a:rPr>
              <a:t>Key concepts:</a:t>
            </a:r>
            <a:endParaRPr b="1"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Belonging, community, place, change, Chronology, Viewpoints</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Comfortaa"/>
              <a:ea typeface="Comfortaa"/>
              <a:cs typeface="Comfortaa"/>
              <a:sym typeface="Comfortaa"/>
            </a:endParaRPr>
          </a:p>
        </p:txBody>
      </p:sp>
      <p:cxnSp>
        <p:nvCxnSpPr>
          <p:cNvPr id="482" name="Google Shape;482;p21"/>
          <p:cNvCxnSpPr>
            <a:endCxn id="481" idx="2"/>
          </p:cNvCxnSpPr>
          <p:nvPr/>
        </p:nvCxnSpPr>
        <p:spPr>
          <a:xfrm rot="10800000">
            <a:off x="4964200" y="1234375"/>
            <a:ext cx="5100" cy="393000"/>
          </a:xfrm>
          <a:prstGeom prst="straightConnector1">
            <a:avLst/>
          </a:prstGeom>
          <a:noFill/>
          <a:ln cap="flat" cmpd="sng" w="19050">
            <a:solidFill>
              <a:srgbClr val="0B5394"/>
            </a:solidFill>
            <a:prstDash val="solid"/>
            <a:round/>
            <a:headEnd len="sm" w="sm" type="none"/>
            <a:tailEnd len="med" w="med" type="triangle"/>
          </a:ln>
        </p:spPr>
      </p:cxn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6" name="Shape 486"/>
        <p:cNvGrpSpPr/>
        <p:nvPr/>
      </p:nvGrpSpPr>
      <p:grpSpPr>
        <a:xfrm>
          <a:off x="0" y="0"/>
          <a:ext cx="0" cy="0"/>
          <a:chOff x="0" y="0"/>
          <a:chExt cx="0" cy="0"/>
        </a:xfrm>
      </p:grpSpPr>
      <p:pic>
        <p:nvPicPr>
          <p:cNvPr id="487" name="Google Shape;487;p22"/>
          <p:cNvPicPr preferRelativeResize="0"/>
          <p:nvPr/>
        </p:nvPicPr>
        <p:blipFill rotWithShape="1">
          <a:blip r:embed="rId3">
            <a:alphaModFix/>
          </a:blip>
          <a:srcRect b="0" l="0" r="0" t="0"/>
          <a:stretch/>
        </p:blipFill>
        <p:spPr>
          <a:xfrm>
            <a:off x="0" y="0"/>
            <a:ext cx="706969" cy="615150"/>
          </a:xfrm>
          <a:prstGeom prst="rect">
            <a:avLst/>
          </a:prstGeom>
          <a:noFill/>
          <a:ln>
            <a:noFill/>
          </a:ln>
        </p:spPr>
      </p:pic>
      <p:sp>
        <p:nvSpPr>
          <p:cNvPr id="488" name="Google Shape;488;p22"/>
          <p:cNvSpPr/>
          <p:nvPr/>
        </p:nvSpPr>
        <p:spPr>
          <a:xfrm>
            <a:off x="3437875" y="1670400"/>
            <a:ext cx="2216400" cy="767700"/>
          </a:xfrm>
          <a:prstGeom prst="roundRect">
            <a:avLst>
              <a:gd fmla="val 16667" name="adj"/>
            </a:avLst>
          </a:prstGeom>
          <a:solidFill>
            <a:srgbClr val="FFF2CC"/>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1" i="0" lang="en" sz="1400" u="none" cap="none" strike="noStrike">
                <a:solidFill>
                  <a:schemeClr val="dk1"/>
                </a:solidFill>
                <a:latin typeface="Comfortaa"/>
                <a:ea typeface="Comfortaa"/>
                <a:cs typeface="Comfortaa"/>
                <a:sym typeface="Comfortaa"/>
              </a:rPr>
              <a:t>Year 1 Spring Term: Show &amp; Tell</a:t>
            </a:r>
            <a:endParaRPr b="1" i="0" sz="1400" u="none" cap="none" strike="noStrike">
              <a:solidFill>
                <a:schemeClr val="dk1"/>
              </a:solidFill>
              <a:latin typeface="Comfortaa"/>
              <a:ea typeface="Comfortaa"/>
              <a:cs typeface="Comfortaa"/>
              <a:sym typeface="Comfortaa"/>
            </a:endParaRPr>
          </a:p>
        </p:txBody>
      </p:sp>
      <p:cxnSp>
        <p:nvCxnSpPr>
          <p:cNvPr id="489" name="Google Shape;489;p22"/>
          <p:cNvCxnSpPr/>
          <p:nvPr/>
        </p:nvCxnSpPr>
        <p:spPr>
          <a:xfrm rot="10800000">
            <a:off x="3385375" y="1464000"/>
            <a:ext cx="417600" cy="206400"/>
          </a:xfrm>
          <a:prstGeom prst="straightConnector1">
            <a:avLst/>
          </a:prstGeom>
          <a:noFill/>
          <a:ln cap="flat" cmpd="sng" w="19050">
            <a:solidFill>
              <a:srgbClr val="0B5394"/>
            </a:solidFill>
            <a:prstDash val="solid"/>
            <a:round/>
            <a:headEnd len="sm" w="sm" type="none"/>
            <a:tailEnd len="med" w="med" type="triangle"/>
          </a:ln>
        </p:spPr>
      </p:cxnSp>
      <p:cxnSp>
        <p:nvCxnSpPr>
          <p:cNvPr id="490" name="Google Shape;490;p22"/>
          <p:cNvCxnSpPr/>
          <p:nvPr/>
        </p:nvCxnSpPr>
        <p:spPr>
          <a:xfrm flipH="1" rot="10800000">
            <a:off x="5681400" y="2138325"/>
            <a:ext cx="744300" cy="3900"/>
          </a:xfrm>
          <a:prstGeom prst="straightConnector1">
            <a:avLst/>
          </a:prstGeom>
          <a:noFill/>
          <a:ln cap="flat" cmpd="sng" w="19050">
            <a:solidFill>
              <a:srgbClr val="0B5394"/>
            </a:solidFill>
            <a:prstDash val="solid"/>
            <a:round/>
            <a:headEnd len="sm" w="sm" type="none"/>
            <a:tailEnd len="med" w="med" type="triangle"/>
          </a:ln>
        </p:spPr>
      </p:cxnSp>
      <p:cxnSp>
        <p:nvCxnSpPr>
          <p:cNvPr id="491" name="Google Shape;491;p22"/>
          <p:cNvCxnSpPr>
            <a:stCxn id="488" idx="2"/>
          </p:cNvCxnSpPr>
          <p:nvPr/>
        </p:nvCxnSpPr>
        <p:spPr>
          <a:xfrm flipH="1">
            <a:off x="4272175" y="2438100"/>
            <a:ext cx="273900" cy="501300"/>
          </a:xfrm>
          <a:prstGeom prst="straightConnector1">
            <a:avLst/>
          </a:prstGeom>
          <a:noFill/>
          <a:ln cap="flat" cmpd="sng" w="19050">
            <a:solidFill>
              <a:srgbClr val="0B5394"/>
            </a:solidFill>
            <a:prstDash val="solid"/>
            <a:round/>
            <a:headEnd len="sm" w="sm" type="none"/>
            <a:tailEnd len="med" w="med" type="triangle"/>
          </a:ln>
        </p:spPr>
      </p:cxnSp>
      <p:cxnSp>
        <p:nvCxnSpPr>
          <p:cNvPr id="492" name="Google Shape;492;p22"/>
          <p:cNvCxnSpPr/>
          <p:nvPr/>
        </p:nvCxnSpPr>
        <p:spPr>
          <a:xfrm flipH="1" rot="10800000">
            <a:off x="5267713" y="1422600"/>
            <a:ext cx="531000" cy="238800"/>
          </a:xfrm>
          <a:prstGeom prst="straightConnector1">
            <a:avLst/>
          </a:prstGeom>
          <a:noFill/>
          <a:ln cap="flat" cmpd="sng" w="19050">
            <a:solidFill>
              <a:srgbClr val="0B5394"/>
            </a:solidFill>
            <a:prstDash val="solid"/>
            <a:round/>
            <a:headEnd len="sm" w="sm" type="none"/>
            <a:tailEnd len="med" w="med" type="triangle"/>
          </a:ln>
        </p:spPr>
      </p:cxnSp>
      <p:cxnSp>
        <p:nvCxnSpPr>
          <p:cNvPr id="493" name="Google Shape;493;p22"/>
          <p:cNvCxnSpPr>
            <a:endCxn id="494" idx="3"/>
          </p:cNvCxnSpPr>
          <p:nvPr/>
        </p:nvCxnSpPr>
        <p:spPr>
          <a:xfrm flipH="1">
            <a:off x="2928175" y="2101450"/>
            <a:ext cx="482700" cy="423900"/>
          </a:xfrm>
          <a:prstGeom prst="straightConnector1">
            <a:avLst/>
          </a:prstGeom>
          <a:noFill/>
          <a:ln cap="flat" cmpd="sng" w="19050">
            <a:solidFill>
              <a:srgbClr val="0B5394"/>
            </a:solidFill>
            <a:prstDash val="solid"/>
            <a:round/>
            <a:headEnd len="sm" w="sm" type="none"/>
            <a:tailEnd len="med" w="med" type="triangle"/>
          </a:ln>
        </p:spPr>
      </p:cxnSp>
      <p:sp>
        <p:nvSpPr>
          <p:cNvPr id="495" name="Google Shape;495;p22"/>
          <p:cNvSpPr/>
          <p:nvPr/>
        </p:nvSpPr>
        <p:spPr>
          <a:xfrm>
            <a:off x="787450" y="175525"/>
            <a:ext cx="3102300" cy="13539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chemeClr val="dk1"/>
                </a:solidFill>
                <a:latin typeface="Comfortaa"/>
                <a:ea typeface="Comfortaa"/>
                <a:cs typeface="Comfortaa"/>
                <a:sym typeface="Comfortaa"/>
              </a:rPr>
              <a:t>L</a:t>
            </a:r>
            <a:r>
              <a:rPr b="1" i="0" lang="en" sz="1000" u="none" cap="none" strike="noStrike">
                <a:solidFill>
                  <a:schemeClr val="dk1"/>
                </a:solidFill>
                <a:latin typeface="Comfortaa"/>
                <a:ea typeface="Comfortaa"/>
                <a:cs typeface="Comfortaa"/>
                <a:sym typeface="Comfortaa"/>
              </a:rPr>
              <a:t>iteracy, Language &amp; Communication:</a:t>
            </a:r>
            <a:endParaRPr b="1" i="0" sz="1000" u="none" cap="none" strike="noStrike">
              <a:solidFill>
                <a:schemeClr val="dk1"/>
              </a:solidFill>
              <a:latin typeface="Comfortaa"/>
              <a:ea typeface="Comfortaa"/>
              <a:cs typeface="Comfortaa"/>
              <a:sym typeface="Comfortaa"/>
            </a:endParaRPr>
          </a:p>
          <a:p>
            <a:pPr indent="-292100" lvl="0" marL="457200" marR="0" rtl="0" algn="l">
              <a:lnSpc>
                <a:spcPct val="100000"/>
              </a:lnSpc>
              <a:spcBef>
                <a:spcPts val="0"/>
              </a:spcBef>
              <a:spcAft>
                <a:spcPts val="0"/>
              </a:spcAft>
              <a:buClr>
                <a:schemeClr val="dk1"/>
              </a:buClr>
              <a:buSzPts val="1000"/>
              <a:buFont typeface="Comfortaa"/>
              <a:buAutoNum type="arabicPeriod"/>
            </a:pPr>
            <a:r>
              <a:rPr b="0" i="0" lang="en" sz="1000" u="none" cap="none" strike="noStrike">
                <a:solidFill>
                  <a:schemeClr val="dk1"/>
                </a:solidFill>
                <a:latin typeface="Comfortaa"/>
                <a:ea typeface="Comfortaa"/>
                <a:cs typeface="Comfortaa"/>
                <a:sym typeface="Comfortaa"/>
              </a:rPr>
              <a:t>Book reviews</a:t>
            </a:r>
            <a:endParaRPr b="0" i="0" sz="1000" u="none" cap="none" strike="noStrike">
              <a:solidFill>
                <a:schemeClr val="dk1"/>
              </a:solidFill>
              <a:latin typeface="Comfortaa"/>
              <a:ea typeface="Comfortaa"/>
              <a:cs typeface="Comfortaa"/>
              <a:sym typeface="Comfortaa"/>
            </a:endParaRPr>
          </a:p>
          <a:p>
            <a:pPr indent="-292100" lvl="0" marL="457200" marR="0" rtl="0" algn="l">
              <a:lnSpc>
                <a:spcPct val="100000"/>
              </a:lnSpc>
              <a:spcBef>
                <a:spcPts val="0"/>
              </a:spcBef>
              <a:spcAft>
                <a:spcPts val="0"/>
              </a:spcAft>
              <a:buClr>
                <a:schemeClr val="dk1"/>
              </a:buClr>
              <a:buSzPts val="1000"/>
              <a:buFont typeface="Comfortaa"/>
              <a:buAutoNum type="arabicPeriod"/>
            </a:pPr>
            <a:r>
              <a:rPr b="0" i="0" lang="en" sz="1000" u="none" cap="none" strike="noStrike">
                <a:solidFill>
                  <a:schemeClr val="dk1"/>
                </a:solidFill>
                <a:latin typeface="Comfortaa"/>
                <a:ea typeface="Comfortaa"/>
                <a:cs typeface="Comfortaa"/>
                <a:sym typeface="Comfortaa"/>
              </a:rPr>
              <a:t>Retelling familiar stories</a:t>
            </a:r>
            <a:endParaRPr b="0" i="0" sz="1000" u="none" cap="none" strike="noStrike">
              <a:solidFill>
                <a:schemeClr val="dk1"/>
              </a:solidFill>
              <a:latin typeface="Comfortaa"/>
              <a:ea typeface="Comfortaa"/>
              <a:cs typeface="Comfortaa"/>
              <a:sym typeface="Comfortaa"/>
            </a:endParaRPr>
          </a:p>
          <a:p>
            <a:pPr indent="-292100" lvl="0" marL="457200" marR="0" rtl="0" algn="l">
              <a:lnSpc>
                <a:spcPct val="100000"/>
              </a:lnSpc>
              <a:spcBef>
                <a:spcPts val="0"/>
              </a:spcBef>
              <a:spcAft>
                <a:spcPts val="0"/>
              </a:spcAft>
              <a:buClr>
                <a:schemeClr val="dk1"/>
              </a:buClr>
              <a:buSzPts val="1000"/>
              <a:buFont typeface="Comfortaa"/>
              <a:buAutoNum type="arabicPeriod"/>
            </a:pPr>
            <a:r>
              <a:rPr b="0" i="0" lang="en" sz="1000" u="none" cap="none" strike="noStrike">
                <a:solidFill>
                  <a:schemeClr val="dk1"/>
                </a:solidFill>
                <a:latin typeface="Comfortaa"/>
                <a:ea typeface="Comfortaa"/>
                <a:cs typeface="Comfortaa"/>
                <a:sym typeface="Comfortaa"/>
              </a:rPr>
              <a:t>Story writing including Welsh Legends</a:t>
            </a:r>
            <a:endParaRPr b="0" i="0" sz="1000" u="none" cap="none" strike="noStrike">
              <a:solidFill>
                <a:schemeClr val="dk1"/>
              </a:solidFill>
              <a:latin typeface="Comfortaa"/>
              <a:ea typeface="Comfortaa"/>
              <a:cs typeface="Comfortaa"/>
              <a:sym typeface="Comfortaa"/>
            </a:endParaRPr>
          </a:p>
          <a:p>
            <a:pPr indent="-292100" lvl="0" marL="457200" marR="0" rtl="0" algn="l">
              <a:lnSpc>
                <a:spcPct val="100000"/>
              </a:lnSpc>
              <a:spcBef>
                <a:spcPts val="0"/>
              </a:spcBef>
              <a:spcAft>
                <a:spcPts val="0"/>
              </a:spcAft>
              <a:buClr>
                <a:schemeClr val="dk1"/>
              </a:buClr>
              <a:buSzPts val="1000"/>
              <a:buFont typeface="Comfortaa"/>
              <a:buAutoNum type="arabicPeriod"/>
            </a:pPr>
            <a:r>
              <a:rPr b="0" i="0" lang="en" sz="1000" u="none" cap="none" strike="noStrike">
                <a:solidFill>
                  <a:schemeClr val="dk1"/>
                </a:solidFill>
                <a:latin typeface="Comfortaa"/>
                <a:ea typeface="Comfortaa"/>
                <a:cs typeface="Comfortaa"/>
                <a:sym typeface="Comfortaa"/>
              </a:rPr>
              <a:t>Newspaper</a:t>
            </a:r>
            <a:endParaRPr b="0" i="0" sz="10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chemeClr val="dk1"/>
                </a:solidFill>
                <a:latin typeface="Comfortaa"/>
                <a:ea typeface="Comfortaa"/>
                <a:cs typeface="Comfortaa"/>
                <a:sym typeface="Comfortaa"/>
              </a:rPr>
              <a:t>Welsh: language patterns… Colours (Lliwiau) Shapes (Siap) Number (Rhifau)</a:t>
            </a:r>
            <a:endParaRPr b="0" i="0" sz="1000" u="none" cap="none" strike="noStrike">
              <a:solidFill>
                <a:schemeClr val="dk1"/>
              </a:solidFill>
              <a:latin typeface="Comfortaa"/>
              <a:ea typeface="Comfortaa"/>
              <a:cs typeface="Comfortaa"/>
              <a:sym typeface="Comfortaa"/>
            </a:endParaRPr>
          </a:p>
        </p:txBody>
      </p:sp>
      <p:sp>
        <p:nvSpPr>
          <p:cNvPr id="496" name="Google Shape;496;p22"/>
          <p:cNvSpPr/>
          <p:nvPr/>
        </p:nvSpPr>
        <p:spPr>
          <a:xfrm>
            <a:off x="5960350" y="3044100"/>
            <a:ext cx="2829900" cy="1095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Comfortaa"/>
                <a:ea typeface="Comfortaa"/>
                <a:cs typeface="Comfortaa"/>
                <a:sym typeface="Comfortaa"/>
              </a:rPr>
              <a:t>Health &amp; Wellbeing:</a:t>
            </a:r>
            <a:endParaRPr b="1"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Making decisions and considering consequences</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PE - Jumping &amp; Landing/Dance</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chemeClr val="dk1"/>
              </a:buClr>
              <a:buSzPts val="1100"/>
              <a:buFont typeface="Arial"/>
              <a:buNone/>
            </a:pPr>
            <a:r>
              <a:rPr b="0" i="0" lang="en" sz="1100" u="none" cap="none" strike="noStrike">
                <a:solidFill>
                  <a:schemeClr val="dk1"/>
                </a:solidFill>
                <a:latin typeface="Comfortaa"/>
                <a:ea typeface="Comfortaa"/>
                <a:cs typeface="Comfortaa"/>
                <a:sym typeface="Comfortaa"/>
              </a:rPr>
              <a:t>Jigsaw e.g. relationships</a:t>
            </a:r>
            <a:endParaRPr b="0" i="0" sz="1100" u="none" cap="none" strike="noStrike">
              <a:solidFill>
                <a:schemeClr val="dk1"/>
              </a:solidFill>
              <a:latin typeface="Comfortaa"/>
              <a:ea typeface="Comfortaa"/>
              <a:cs typeface="Comfortaa"/>
              <a:sym typeface="Comfortaa"/>
            </a:endParaRPr>
          </a:p>
        </p:txBody>
      </p:sp>
      <p:sp>
        <p:nvSpPr>
          <p:cNvPr id="497" name="Google Shape;497;p22"/>
          <p:cNvSpPr/>
          <p:nvPr/>
        </p:nvSpPr>
        <p:spPr>
          <a:xfrm>
            <a:off x="3155750" y="3025025"/>
            <a:ext cx="2216400" cy="1257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Comfortaa"/>
                <a:ea typeface="Comfortaa"/>
                <a:cs typeface="Comfortaa"/>
                <a:sym typeface="Comfortaa"/>
              </a:rPr>
              <a:t>Science &amp; Technology:</a:t>
            </a:r>
            <a:endParaRPr b="1"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chemeClr val="dk1"/>
              </a:buClr>
              <a:buSzPts val="1100"/>
              <a:buFont typeface="Arial"/>
              <a:buNone/>
            </a:pPr>
            <a:r>
              <a:rPr b="0" i="0" lang="en" sz="1100" u="none" cap="none" strike="noStrike">
                <a:solidFill>
                  <a:schemeClr val="dk1"/>
                </a:solidFill>
                <a:latin typeface="Comfortaa"/>
                <a:ea typeface="Comfortaa"/>
                <a:cs typeface="Comfortaa"/>
                <a:sym typeface="Comfortaa"/>
              </a:rPr>
              <a:t>Materials and their properties - naming materials/properties</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DT: Sliders and Levers </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Comfortaa"/>
              <a:ea typeface="Comfortaa"/>
              <a:cs typeface="Comfortaa"/>
              <a:sym typeface="Comfortaa"/>
            </a:endParaRPr>
          </a:p>
        </p:txBody>
      </p:sp>
      <p:sp>
        <p:nvSpPr>
          <p:cNvPr id="494" name="Google Shape;494;p22"/>
          <p:cNvSpPr/>
          <p:nvPr/>
        </p:nvSpPr>
        <p:spPr>
          <a:xfrm>
            <a:off x="166975" y="1710400"/>
            <a:ext cx="2761200" cy="16299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t/>
            </a:r>
            <a:endParaRPr b="1"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chemeClr val="dk1"/>
              </a:buClr>
              <a:buSzPts val="1100"/>
              <a:buFont typeface="Arial"/>
              <a:buNone/>
            </a:pPr>
            <a:r>
              <a:rPr b="1" i="0" lang="en" sz="1100" u="none" cap="none" strike="noStrike">
                <a:solidFill>
                  <a:schemeClr val="dk1"/>
                </a:solidFill>
                <a:latin typeface="Comfortaa"/>
                <a:ea typeface="Comfortaa"/>
                <a:cs typeface="Comfortaa"/>
                <a:sym typeface="Comfortaa"/>
              </a:rPr>
              <a:t>Expressive Arts:</a:t>
            </a:r>
            <a:endParaRPr b="1"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chemeClr val="dk1"/>
              </a:buClr>
              <a:buSzPts val="1100"/>
              <a:buFont typeface="Arial"/>
              <a:buNone/>
            </a:pPr>
            <a:r>
              <a:rPr b="0" i="0" lang="en" sz="1100" u="none" cap="none" strike="noStrike">
                <a:solidFill>
                  <a:schemeClr val="dk1"/>
                </a:solidFill>
                <a:latin typeface="Comfortaa"/>
                <a:ea typeface="Comfortaa"/>
                <a:cs typeface="Comfortaa"/>
                <a:sym typeface="Comfortaa"/>
              </a:rPr>
              <a:t>Drama skills and Workshops</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Storytelling &amp; creative writing</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Illustrations </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Theatre workshops</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Using artwork to tell stories</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chemeClr val="dk1"/>
              </a:buClr>
              <a:buSzPts val="1100"/>
              <a:buFont typeface="Arial"/>
              <a:buNone/>
            </a:pPr>
            <a:r>
              <a:t/>
            </a:r>
            <a:endParaRPr b="0" i="0" sz="1100" u="none" cap="none" strike="noStrike">
              <a:solidFill>
                <a:schemeClr val="dk1"/>
              </a:solidFill>
              <a:latin typeface="Comfortaa"/>
              <a:ea typeface="Comfortaa"/>
              <a:cs typeface="Comfortaa"/>
              <a:sym typeface="Comfortaa"/>
            </a:endParaRPr>
          </a:p>
        </p:txBody>
      </p:sp>
      <p:sp>
        <p:nvSpPr>
          <p:cNvPr id="498" name="Google Shape;498;p22"/>
          <p:cNvSpPr/>
          <p:nvPr/>
        </p:nvSpPr>
        <p:spPr>
          <a:xfrm>
            <a:off x="6079675" y="157300"/>
            <a:ext cx="2829900" cy="1257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Comfortaa"/>
                <a:ea typeface="Comfortaa"/>
                <a:cs typeface="Comfortaa"/>
                <a:sym typeface="Comfortaa"/>
              </a:rPr>
              <a:t>Numeracy:</a:t>
            </a:r>
            <a:endParaRPr b="1" i="0" sz="1100" u="none" cap="none" strike="noStrike">
              <a:solidFill>
                <a:schemeClr val="dk1"/>
              </a:solidFill>
              <a:latin typeface="Comfortaa"/>
              <a:ea typeface="Comfortaa"/>
              <a:cs typeface="Comfortaa"/>
              <a:sym typeface="Comfortaa"/>
            </a:endParaRPr>
          </a:p>
          <a:p>
            <a:pPr indent="-298450" lvl="0" marL="457200" marR="0" rtl="0" algn="l">
              <a:lnSpc>
                <a:spcPct val="100000"/>
              </a:lnSpc>
              <a:spcBef>
                <a:spcPts val="0"/>
              </a:spcBef>
              <a:spcAft>
                <a:spcPts val="0"/>
              </a:spcAft>
              <a:buClr>
                <a:schemeClr val="dk1"/>
              </a:buClr>
              <a:buSzPts val="1100"/>
              <a:buFont typeface="Comfortaa"/>
              <a:buAutoNum type="arabicPeriod"/>
            </a:pPr>
            <a:r>
              <a:rPr b="0" i="0" lang="en" sz="1100" u="none" cap="none" strike="noStrike">
                <a:solidFill>
                  <a:schemeClr val="dk1"/>
                </a:solidFill>
                <a:latin typeface="Comfortaa"/>
                <a:ea typeface="Comfortaa"/>
                <a:cs typeface="Comfortaa"/>
                <a:sym typeface="Comfortaa"/>
              </a:rPr>
              <a:t>Place Value</a:t>
            </a:r>
            <a:endParaRPr b="0" i="0" sz="1100" u="none" cap="none" strike="noStrike">
              <a:solidFill>
                <a:schemeClr val="dk1"/>
              </a:solidFill>
              <a:latin typeface="Comfortaa"/>
              <a:ea typeface="Comfortaa"/>
              <a:cs typeface="Comfortaa"/>
              <a:sym typeface="Comfortaa"/>
            </a:endParaRPr>
          </a:p>
          <a:p>
            <a:pPr indent="-298450" lvl="0" marL="457200" marR="0" rtl="0" algn="l">
              <a:lnSpc>
                <a:spcPct val="100000"/>
              </a:lnSpc>
              <a:spcBef>
                <a:spcPts val="0"/>
              </a:spcBef>
              <a:spcAft>
                <a:spcPts val="0"/>
              </a:spcAft>
              <a:buClr>
                <a:schemeClr val="dk1"/>
              </a:buClr>
              <a:buSzPts val="1100"/>
              <a:buFont typeface="Comfortaa"/>
              <a:buAutoNum type="arabicPeriod"/>
            </a:pPr>
            <a:r>
              <a:rPr b="0" i="0" lang="en" sz="1100" u="none" cap="none" strike="noStrike">
                <a:solidFill>
                  <a:schemeClr val="dk1"/>
                </a:solidFill>
                <a:latin typeface="Comfortaa"/>
                <a:ea typeface="Comfortaa"/>
                <a:cs typeface="Comfortaa"/>
                <a:sym typeface="Comfortaa"/>
              </a:rPr>
              <a:t>Shape</a:t>
            </a:r>
            <a:endParaRPr b="0" i="0" sz="1100" u="none" cap="none" strike="noStrike">
              <a:solidFill>
                <a:schemeClr val="dk1"/>
              </a:solidFill>
              <a:latin typeface="Comfortaa"/>
              <a:ea typeface="Comfortaa"/>
              <a:cs typeface="Comfortaa"/>
              <a:sym typeface="Comfortaa"/>
            </a:endParaRPr>
          </a:p>
          <a:p>
            <a:pPr indent="-298450" lvl="0" marL="457200" marR="0" rtl="0" algn="l">
              <a:lnSpc>
                <a:spcPct val="100000"/>
              </a:lnSpc>
              <a:spcBef>
                <a:spcPts val="0"/>
              </a:spcBef>
              <a:spcAft>
                <a:spcPts val="0"/>
              </a:spcAft>
              <a:buClr>
                <a:schemeClr val="dk1"/>
              </a:buClr>
              <a:buSzPts val="1100"/>
              <a:buFont typeface="Comfortaa"/>
              <a:buAutoNum type="arabicPeriod"/>
            </a:pPr>
            <a:r>
              <a:rPr b="0" i="0" lang="en" sz="1100" u="none" cap="none" strike="noStrike">
                <a:solidFill>
                  <a:schemeClr val="dk1"/>
                </a:solidFill>
                <a:latin typeface="Comfortaa"/>
                <a:ea typeface="Comfortaa"/>
                <a:cs typeface="Comfortaa"/>
                <a:sym typeface="Comfortaa"/>
              </a:rPr>
              <a:t>Grouping and sharing (multiplication and division)</a:t>
            </a:r>
            <a:endParaRPr b="0" i="0" sz="1100" u="none" cap="none" strike="noStrike">
              <a:solidFill>
                <a:schemeClr val="dk1"/>
              </a:solidFill>
              <a:latin typeface="Comfortaa"/>
              <a:ea typeface="Comfortaa"/>
              <a:cs typeface="Comfortaa"/>
              <a:sym typeface="Comfortaa"/>
            </a:endParaRPr>
          </a:p>
          <a:p>
            <a:pPr indent="-298450" lvl="0" marL="457200" marR="0" rtl="0" algn="l">
              <a:lnSpc>
                <a:spcPct val="100000"/>
              </a:lnSpc>
              <a:spcBef>
                <a:spcPts val="0"/>
              </a:spcBef>
              <a:spcAft>
                <a:spcPts val="0"/>
              </a:spcAft>
              <a:buClr>
                <a:schemeClr val="dk1"/>
              </a:buClr>
              <a:buSzPts val="1100"/>
              <a:buFont typeface="Comfortaa"/>
              <a:buAutoNum type="arabicPeriod"/>
            </a:pPr>
            <a:r>
              <a:rPr b="0" i="0" lang="en" sz="1100" u="none" cap="none" strike="noStrike">
                <a:solidFill>
                  <a:schemeClr val="dk1"/>
                </a:solidFill>
                <a:latin typeface="Comfortaa"/>
                <a:ea typeface="Comfortaa"/>
                <a:cs typeface="Comfortaa"/>
                <a:sym typeface="Comfortaa"/>
              </a:rPr>
              <a:t>Fractions</a:t>
            </a:r>
            <a:endParaRPr b="0" i="0" sz="1100" u="none" cap="none" strike="noStrike">
              <a:solidFill>
                <a:schemeClr val="dk1"/>
              </a:solidFill>
              <a:latin typeface="Comfortaa"/>
              <a:ea typeface="Comfortaa"/>
              <a:cs typeface="Comfortaa"/>
              <a:sym typeface="Comfortaa"/>
            </a:endParaRPr>
          </a:p>
        </p:txBody>
      </p:sp>
      <p:sp>
        <p:nvSpPr>
          <p:cNvPr id="499" name="Google Shape;499;p22"/>
          <p:cNvSpPr/>
          <p:nvPr/>
        </p:nvSpPr>
        <p:spPr>
          <a:xfrm>
            <a:off x="6517450" y="1598344"/>
            <a:ext cx="2462400" cy="11493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Comfortaa"/>
                <a:ea typeface="Comfortaa"/>
                <a:cs typeface="Comfortaa"/>
                <a:sym typeface="Comfortaa"/>
              </a:rPr>
              <a:t>Humanities: </a:t>
            </a:r>
            <a:endParaRPr b="1"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Traditional Tales</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chemeClr val="dk1"/>
              </a:buClr>
              <a:buSzPts val="1100"/>
              <a:buFont typeface="Arial"/>
              <a:buNone/>
            </a:pPr>
            <a:r>
              <a:rPr b="0" i="0" lang="en" sz="1100" u="none" cap="none" strike="noStrike">
                <a:solidFill>
                  <a:schemeClr val="dk1"/>
                </a:solidFill>
                <a:latin typeface="Comfortaa"/>
                <a:ea typeface="Comfortaa"/>
                <a:cs typeface="Comfortaa"/>
                <a:sym typeface="Comfortaa"/>
              </a:rPr>
              <a:t>Stories from the past</a:t>
            </a:r>
            <a:endParaRPr b="0" i="0" sz="1100" u="none" cap="none" strike="noStrike">
              <a:solidFill>
                <a:schemeClr val="dk1"/>
              </a:solidFill>
              <a:latin typeface="Comfortaa"/>
              <a:ea typeface="Comfortaa"/>
              <a:cs typeface="Comfortaa"/>
              <a:sym typeface="Comfortaa"/>
            </a:endParaRPr>
          </a:p>
        </p:txBody>
      </p:sp>
      <p:cxnSp>
        <p:nvCxnSpPr>
          <p:cNvPr id="500" name="Google Shape;500;p22"/>
          <p:cNvCxnSpPr/>
          <p:nvPr/>
        </p:nvCxnSpPr>
        <p:spPr>
          <a:xfrm>
            <a:off x="5393875" y="2443850"/>
            <a:ext cx="582000" cy="735600"/>
          </a:xfrm>
          <a:prstGeom prst="straightConnector1">
            <a:avLst/>
          </a:prstGeom>
          <a:noFill/>
          <a:ln cap="flat" cmpd="sng" w="19050">
            <a:solidFill>
              <a:srgbClr val="0B5394"/>
            </a:solidFill>
            <a:prstDash val="solid"/>
            <a:round/>
            <a:headEnd len="sm" w="sm" type="none"/>
            <a:tailEnd len="med" w="med" type="triangle"/>
          </a:ln>
        </p:spPr>
      </p:cxnSp>
      <p:sp>
        <p:nvSpPr>
          <p:cNvPr id="501" name="Google Shape;501;p22"/>
          <p:cNvSpPr/>
          <p:nvPr/>
        </p:nvSpPr>
        <p:spPr>
          <a:xfrm>
            <a:off x="978500" y="4435554"/>
            <a:ext cx="7352400" cy="615000"/>
          </a:xfrm>
          <a:prstGeom prst="roundRect">
            <a:avLst>
              <a:gd fmla="val 16667" name="adj"/>
            </a:avLst>
          </a:prstGeom>
          <a:solidFill>
            <a:srgbClr val="C9DAF8"/>
          </a:solidFill>
          <a:ln cap="flat" cmpd="sng" w="19050">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200"/>
              <a:buFont typeface="Arial"/>
              <a:buNone/>
            </a:pPr>
            <a:r>
              <a:rPr b="0" i="0" lang="en" sz="1200" u="none" cap="none" strike="noStrike">
                <a:solidFill>
                  <a:schemeClr val="dk1"/>
                </a:solidFill>
                <a:latin typeface="Comfortaa"/>
                <a:ea typeface="Comfortaa"/>
                <a:cs typeface="Comfortaa"/>
                <a:sym typeface="Comfortaa"/>
              </a:rPr>
              <a:t>Other Experiences: Theatre Visit</a:t>
            </a:r>
            <a:endParaRPr b="0" i="0" sz="12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200"/>
              <a:buFont typeface="Arial"/>
              <a:buNone/>
            </a:pPr>
            <a:r>
              <a:rPr b="0" i="0" lang="en" sz="1200" u="none" cap="none" strike="noStrike">
                <a:solidFill>
                  <a:schemeClr val="dk1"/>
                </a:solidFill>
                <a:latin typeface="Comfortaa"/>
                <a:ea typeface="Comfortaa"/>
                <a:cs typeface="Comfortaa"/>
                <a:sym typeface="Comfortaa"/>
              </a:rPr>
              <a:t> Visits from: an illustrator and author</a:t>
            </a:r>
            <a:endParaRPr b="0" i="0" sz="12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Comfortaa"/>
              <a:ea typeface="Comfortaa"/>
              <a:cs typeface="Comfortaa"/>
              <a:sym typeface="Comfortaa"/>
            </a:endParaRPr>
          </a:p>
        </p:txBody>
      </p:sp>
      <p:sp>
        <p:nvSpPr>
          <p:cNvPr id="502" name="Google Shape;502;p22"/>
          <p:cNvSpPr/>
          <p:nvPr/>
        </p:nvSpPr>
        <p:spPr>
          <a:xfrm>
            <a:off x="3968050" y="85075"/>
            <a:ext cx="1992300" cy="11493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Comfortaa"/>
                <a:ea typeface="Comfortaa"/>
                <a:cs typeface="Comfortaa"/>
                <a:sym typeface="Comfortaa"/>
              </a:rPr>
              <a:t>Key concepts:</a:t>
            </a:r>
            <a:endParaRPr b="1"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chemeClr val="dk1"/>
              </a:buClr>
              <a:buSzPts val="1100"/>
              <a:buFont typeface="Arial"/>
              <a:buNone/>
            </a:pPr>
            <a:r>
              <a:rPr b="0" i="0" lang="en" sz="1100" u="none" cap="none" strike="noStrike">
                <a:solidFill>
                  <a:schemeClr val="dk1"/>
                </a:solidFill>
                <a:latin typeface="Comfortaa"/>
                <a:ea typeface="Comfortaa"/>
                <a:cs typeface="Comfortaa"/>
                <a:sym typeface="Comfortaa"/>
              </a:rPr>
              <a:t>Art: Line,  Colour, Pattern</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Drama: Creating, Performing</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Comfortaa"/>
              <a:ea typeface="Comfortaa"/>
              <a:cs typeface="Comfortaa"/>
              <a:sym typeface="Comfortaa"/>
            </a:endParaRPr>
          </a:p>
        </p:txBody>
      </p:sp>
      <p:cxnSp>
        <p:nvCxnSpPr>
          <p:cNvPr id="503" name="Google Shape;503;p22"/>
          <p:cNvCxnSpPr>
            <a:endCxn id="502" idx="2"/>
          </p:cNvCxnSpPr>
          <p:nvPr/>
        </p:nvCxnSpPr>
        <p:spPr>
          <a:xfrm rot="10800000">
            <a:off x="4964200" y="1234375"/>
            <a:ext cx="5100" cy="393000"/>
          </a:xfrm>
          <a:prstGeom prst="straightConnector1">
            <a:avLst/>
          </a:prstGeom>
          <a:noFill/>
          <a:ln cap="flat" cmpd="sng" w="19050">
            <a:solidFill>
              <a:srgbClr val="0B5394"/>
            </a:solidFill>
            <a:prstDash val="solid"/>
            <a:round/>
            <a:headEnd len="sm" w="sm" type="none"/>
            <a:tailEnd len="med" w="med" type="triangle"/>
          </a:ln>
        </p:spPr>
      </p:cxn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7" name="Shape 507"/>
        <p:cNvGrpSpPr/>
        <p:nvPr/>
      </p:nvGrpSpPr>
      <p:grpSpPr>
        <a:xfrm>
          <a:off x="0" y="0"/>
          <a:ext cx="0" cy="0"/>
          <a:chOff x="0" y="0"/>
          <a:chExt cx="0" cy="0"/>
        </a:xfrm>
      </p:grpSpPr>
      <p:pic>
        <p:nvPicPr>
          <p:cNvPr id="508" name="Google Shape;508;p23"/>
          <p:cNvPicPr preferRelativeResize="0"/>
          <p:nvPr/>
        </p:nvPicPr>
        <p:blipFill rotWithShape="1">
          <a:blip r:embed="rId3">
            <a:alphaModFix/>
          </a:blip>
          <a:srcRect b="0" l="0" r="0" t="0"/>
          <a:stretch/>
        </p:blipFill>
        <p:spPr>
          <a:xfrm>
            <a:off x="0" y="0"/>
            <a:ext cx="706969" cy="615150"/>
          </a:xfrm>
          <a:prstGeom prst="rect">
            <a:avLst/>
          </a:prstGeom>
          <a:noFill/>
          <a:ln>
            <a:noFill/>
          </a:ln>
        </p:spPr>
      </p:pic>
      <p:sp>
        <p:nvSpPr>
          <p:cNvPr id="509" name="Google Shape;509;p23"/>
          <p:cNvSpPr/>
          <p:nvPr/>
        </p:nvSpPr>
        <p:spPr>
          <a:xfrm>
            <a:off x="3437875" y="1670400"/>
            <a:ext cx="2216400" cy="767700"/>
          </a:xfrm>
          <a:prstGeom prst="roundRect">
            <a:avLst>
              <a:gd fmla="val 16667" name="adj"/>
            </a:avLst>
          </a:prstGeom>
          <a:solidFill>
            <a:srgbClr val="FFF2CC"/>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1" i="0" lang="en" sz="1400" u="none" cap="none" strike="noStrike">
                <a:solidFill>
                  <a:schemeClr val="dk1"/>
                </a:solidFill>
                <a:latin typeface="Comfortaa"/>
                <a:ea typeface="Comfortaa"/>
                <a:cs typeface="Comfortaa"/>
                <a:sym typeface="Comfortaa"/>
              </a:rPr>
              <a:t>Year 1 Summer Term: Nature Explorers</a:t>
            </a:r>
            <a:endParaRPr b="1" i="0" sz="1400" u="none" cap="none" strike="noStrike">
              <a:solidFill>
                <a:schemeClr val="dk1"/>
              </a:solidFill>
              <a:latin typeface="Comfortaa"/>
              <a:ea typeface="Comfortaa"/>
              <a:cs typeface="Comfortaa"/>
              <a:sym typeface="Comfortaa"/>
            </a:endParaRPr>
          </a:p>
        </p:txBody>
      </p:sp>
      <p:cxnSp>
        <p:nvCxnSpPr>
          <p:cNvPr id="510" name="Google Shape;510;p23"/>
          <p:cNvCxnSpPr/>
          <p:nvPr/>
        </p:nvCxnSpPr>
        <p:spPr>
          <a:xfrm rot="10800000">
            <a:off x="3385375" y="1464000"/>
            <a:ext cx="417600" cy="206400"/>
          </a:xfrm>
          <a:prstGeom prst="straightConnector1">
            <a:avLst/>
          </a:prstGeom>
          <a:noFill/>
          <a:ln cap="flat" cmpd="sng" w="19050">
            <a:solidFill>
              <a:srgbClr val="0B5394"/>
            </a:solidFill>
            <a:prstDash val="solid"/>
            <a:round/>
            <a:headEnd len="sm" w="sm" type="none"/>
            <a:tailEnd len="med" w="med" type="triangle"/>
          </a:ln>
        </p:spPr>
      </p:cxnSp>
      <p:cxnSp>
        <p:nvCxnSpPr>
          <p:cNvPr id="511" name="Google Shape;511;p23"/>
          <p:cNvCxnSpPr/>
          <p:nvPr/>
        </p:nvCxnSpPr>
        <p:spPr>
          <a:xfrm flipH="1" rot="10800000">
            <a:off x="5681400" y="2138325"/>
            <a:ext cx="744300" cy="3900"/>
          </a:xfrm>
          <a:prstGeom prst="straightConnector1">
            <a:avLst/>
          </a:prstGeom>
          <a:noFill/>
          <a:ln cap="flat" cmpd="sng" w="19050">
            <a:solidFill>
              <a:srgbClr val="0B5394"/>
            </a:solidFill>
            <a:prstDash val="solid"/>
            <a:round/>
            <a:headEnd len="sm" w="sm" type="none"/>
            <a:tailEnd len="med" w="med" type="triangle"/>
          </a:ln>
        </p:spPr>
      </p:cxnSp>
      <p:cxnSp>
        <p:nvCxnSpPr>
          <p:cNvPr id="512" name="Google Shape;512;p23"/>
          <p:cNvCxnSpPr>
            <a:stCxn id="509" idx="2"/>
          </p:cNvCxnSpPr>
          <p:nvPr/>
        </p:nvCxnSpPr>
        <p:spPr>
          <a:xfrm flipH="1">
            <a:off x="4272175" y="2438100"/>
            <a:ext cx="273900" cy="501300"/>
          </a:xfrm>
          <a:prstGeom prst="straightConnector1">
            <a:avLst/>
          </a:prstGeom>
          <a:noFill/>
          <a:ln cap="flat" cmpd="sng" w="19050">
            <a:solidFill>
              <a:srgbClr val="0B5394"/>
            </a:solidFill>
            <a:prstDash val="solid"/>
            <a:round/>
            <a:headEnd len="sm" w="sm" type="none"/>
            <a:tailEnd len="med" w="med" type="triangle"/>
          </a:ln>
        </p:spPr>
      </p:cxnSp>
      <p:cxnSp>
        <p:nvCxnSpPr>
          <p:cNvPr id="513" name="Google Shape;513;p23"/>
          <p:cNvCxnSpPr/>
          <p:nvPr/>
        </p:nvCxnSpPr>
        <p:spPr>
          <a:xfrm flipH="1" rot="10800000">
            <a:off x="5267713" y="1422600"/>
            <a:ext cx="531000" cy="238800"/>
          </a:xfrm>
          <a:prstGeom prst="straightConnector1">
            <a:avLst/>
          </a:prstGeom>
          <a:noFill/>
          <a:ln cap="flat" cmpd="sng" w="19050">
            <a:solidFill>
              <a:srgbClr val="0B5394"/>
            </a:solidFill>
            <a:prstDash val="solid"/>
            <a:round/>
            <a:headEnd len="sm" w="sm" type="none"/>
            <a:tailEnd len="med" w="med" type="triangle"/>
          </a:ln>
        </p:spPr>
      </p:cxnSp>
      <p:cxnSp>
        <p:nvCxnSpPr>
          <p:cNvPr id="514" name="Google Shape;514;p23"/>
          <p:cNvCxnSpPr>
            <a:endCxn id="515" idx="3"/>
          </p:cNvCxnSpPr>
          <p:nvPr/>
        </p:nvCxnSpPr>
        <p:spPr>
          <a:xfrm flipH="1">
            <a:off x="2928175" y="2101450"/>
            <a:ext cx="482700" cy="423900"/>
          </a:xfrm>
          <a:prstGeom prst="straightConnector1">
            <a:avLst/>
          </a:prstGeom>
          <a:noFill/>
          <a:ln cap="flat" cmpd="sng" w="19050">
            <a:solidFill>
              <a:srgbClr val="0B5394"/>
            </a:solidFill>
            <a:prstDash val="solid"/>
            <a:round/>
            <a:headEnd len="sm" w="sm" type="none"/>
            <a:tailEnd len="med" w="med" type="triangle"/>
          </a:ln>
        </p:spPr>
      </p:cxnSp>
      <p:sp>
        <p:nvSpPr>
          <p:cNvPr id="516" name="Google Shape;516;p23"/>
          <p:cNvSpPr/>
          <p:nvPr/>
        </p:nvSpPr>
        <p:spPr>
          <a:xfrm>
            <a:off x="787450" y="175525"/>
            <a:ext cx="3102300" cy="1257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chemeClr val="dk1"/>
                </a:solidFill>
                <a:latin typeface="Comfortaa"/>
                <a:ea typeface="Comfortaa"/>
                <a:cs typeface="Comfortaa"/>
                <a:sym typeface="Comfortaa"/>
              </a:rPr>
              <a:t>L</a:t>
            </a:r>
            <a:r>
              <a:rPr b="1" i="0" lang="en" sz="1000" u="none" cap="none" strike="noStrike">
                <a:solidFill>
                  <a:schemeClr val="dk1"/>
                </a:solidFill>
                <a:latin typeface="Comfortaa"/>
                <a:ea typeface="Comfortaa"/>
                <a:cs typeface="Comfortaa"/>
                <a:sym typeface="Comfortaa"/>
              </a:rPr>
              <a:t>iteracy, Language &amp; Communication:</a:t>
            </a:r>
            <a:endParaRPr b="1" i="0" sz="1000" u="none" cap="none" strike="noStrike">
              <a:solidFill>
                <a:schemeClr val="dk1"/>
              </a:solidFill>
              <a:latin typeface="Comfortaa"/>
              <a:ea typeface="Comfortaa"/>
              <a:cs typeface="Comfortaa"/>
              <a:sym typeface="Comfortaa"/>
            </a:endParaRPr>
          </a:p>
          <a:p>
            <a:pPr indent="-292100" lvl="0" marL="457200" marR="0" rtl="0" algn="l">
              <a:lnSpc>
                <a:spcPct val="100000"/>
              </a:lnSpc>
              <a:spcBef>
                <a:spcPts val="0"/>
              </a:spcBef>
              <a:spcAft>
                <a:spcPts val="0"/>
              </a:spcAft>
              <a:buClr>
                <a:schemeClr val="dk1"/>
              </a:buClr>
              <a:buSzPts val="1000"/>
              <a:buFont typeface="Comfortaa"/>
              <a:buAutoNum type="arabicPeriod"/>
            </a:pPr>
            <a:r>
              <a:rPr b="0" i="0" lang="en" sz="1000" u="none" cap="none" strike="noStrike">
                <a:solidFill>
                  <a:schemeClr val="dk1"/>
                </a:solidFill>
                <a:latin typeface="Comfortaa"/>
                <a:ea typeface="Comfortaa"/>
                <a:cs typeface="Comfortaa"/>
                <a:sym typeface="Comfortaa"/>
              </a:rPr>
              <a:t>Non Fiction Books</a:t>
            </a:r>
            <a:endParaRPr b="0" i="0" sz="1000" u="none" cap="none" strike="noStrike">
              <a:solidFill>
                <a:schemeClr val="dk1"/>
              </a:solidFill>
              <a:latin typeface="Comfortaa"/>
              <a:ea typeface="Comfortaa"/>
              <a:cs typeface="Comfortaa"/>
              <a:sym typeface="Comfortaa"/>
            </a:endParaRPr>
          </a:p>
          <a:p>
            <a:pPr indent="-292100" lvl="0" marL="457200" marR="0" rtl="0" algn="l">
              <a:lnSpc>
                <a:spcPct val="100000"/>
              </a:lnSpc>
              <a:spcBef>
                <a:spcPts val="0"/>
              </a:spcBef>
              <a:spcAft>
                <a:spcPts val="0"/>
              </a:spcAft>
              <a:buClr>
                <a:schemeClr val="dk1"/>
              </a:buClr>
              <a:buSzPts val="1000"/>
              <a:buFont typeface="Comfortaa"/>
              <a:buAutoNum type="arabicPeriod"/>
            </a:pPr>
            <a:r>
              <a:rPr b="0" i="0" lang="en" sz="1000" u="none" cap="none" strike="noStrike">
                <a:solidFill>
                  <a:schemeClr val="dk1"/>
                </a:solidFill>
                <a:latin typeface="Comfortaa"/>
                <a:ea typeface="Comfortaa"/>
                <a:cs typeface="Comfortaa"/>
                <a:sym typeface="Comfortaa"/>
              </a:rPr>
              <a:t>Poetry</a:t>
            </a:r>
            <a:endParaRPr b="0" i="0" sz="1000" u="none" cap="none" strike="noStrike">
              <a:solidFill>
                <a:schemeClr val="dk1"/>
              </a:solidFill>
              <a:latin typeface="Comfortaa"/>
              <a:ea typeface="Comfortaa"/>
              <a:cs typeface="Comfortaa"/>
              <a:sym typeface="Comfortaa"/>
            </a:endParaRPr>
          </a:p>
          <a:p>
            <a:pPr indent="-292100" lvl="0" marL="457200" marR="0" rtl="0" algn="l">
              <a:lnSpc>
                <a:spcPct val="100000"/>
              </a:lnSpc>
              <a:spcBef>
                <a:spcPts val="0"/>
              </a:spcBef>
              <a:spcAft>
                <a:spcPts val="0"/>
              </a:spcAft>
              <a:buClr>
                <a:schemeClr val="dk1"/>
              </a:buClr>
              <a:buSzPts val="1000"/>
              <a:buFont typeface="Comfortaa"/>
              <a:buAutoNum type="arabicPeriod"/>
            </a:pPr>
            <a:r>
              <a:rPr b="0" i="0" lang="en" sz="1000" u="none" cap="none" strike="noStrike">
                <a:solidFill>
                  <a:schemeClr val="dk1"/>
                </a:solidFill>
                <a:latin typeface="Comfortaa"/>
                <a:ea typeface="Comfortaa"/>
                <a:cs typeface="Comfortaa"/>
                <a:sym typeface="Comfortaa"/>
              </a:rPr>
              <a:t>Recounts</a:t>
            </a:r>
            <a:endParaRPr b="0" i="0" sz="10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chemeClr val="dk1"/>
                </a:solidFill>
                <a:latin typeface="Comfortaa"/>
                <a:ea typeface="Comfortaa"/>
                <a:cs typeface="Comfortaa"/>
                <a:sym typeface="Comfortaa"/>
              </a:rPr>
              <a:t>Welsh: language patterns… Colours (Lliwiau) Shapes (Siap) Number (Rhifau)</a:t>
            </a:r>
            <a:endParaRPr b="0" i="0" sz="1000" u="none" cap="none" strike="noStrike">
              <a:solidFill>
                <a:schemeClr val="dk1"/>
              </a:solidFill>
              <a:latin typeface="Comfortaa"/>
              <a:ea typeface="Comfortaa"/>
              <a:cs typeface="Comfortaa"/>
              <a:sym typeface="Comfortaa"/>
            </a:endParaRPr>
          </a:p>
        </p:txBody>
      </p:sp>
      <p:sp>
        <p:nvSpPr>
          <p:cNvPr id="517" name="Google Shape;517;p23"/>
          <p:cNvSpPr/>
          <p:nvPr/>
        </p:nvSpPr>
        <p:spPr>
          <a:xfrm>
            <a:off x="5960350" y="3044100"/>
            <a:ext cx="2829900" cy="1095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Comfortaa"/>
                <a:ea typeface="Comfortaa"/>
                <a:cs typeface="Comfortaa"/>
                <a:sym typeface="Comfortaa"/>
              </a:rPr>
              <a:t>Health &amp; Wellbeing:</a:t>
            </a:r>
            <a:endParaRPr b="1"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Caring for ourselves and others</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Healthy eating - making smoothies</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PE - Ball Skills/Scooter Skills</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chemeClr val="dk1"/>
              </a:buClr>
              <a:buSzPts val="1100"/>
              <a:buFont typeface="Arial"/>
              <a:buNone/>
            </a:pPr>
            <a:r>
              <a:rPr b="0" i="0" lang="en" sz="1100" u="none" cap="none" strike="noStrike">
                <a:solidFill>
                  <a:schemeClr val="dk1"/>
                </a:solidFill>
                <a:latin typeface="Comfortaa"/>
                <a:ea typeface="Comfortaa"/>
                <a:cs typeface="Comfortaa"/>
                <a:sym typeface="Comfortaa"/>
              </a:rPr>
              <a:t>Jigsaw e.g. goals and dreams</a:t>
            </a:r>
            <a:endParaRPr b="0" i="0" sz="1100" u="none" cap="none" strike="noStrike">
              <a:solidFill>
                <a:schemeClr val="dk1"/>
              </a:solidFill>
              <a:latin typeface="Comfortaa"/>
              <a:ea typeface="Comfortaa"/>
              <a:cs typeface="Comfortaa"/>
              <a:sym typeface="Comfortaa"/>
            </a:endParaRPr>
          </a:p>
        </p:txBody>
      </p:sp>
      <p:sp>
        <p:nvSpPr>
          <p:cNvPr id="518" name="Google Shape;518;p23"/>
          <p:cNvSpPr/>
          <p:nvPr/>
        </p:nvSpPr>
        <p:spPr>
          <a:xfrm>
            <a:off x="3155750" y="3025025"/>
            <a:ext cx="2216400" cy="1257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Comfortaa"/>
                <a:ea typeface="Comfortaa"/>
                <a:cs typeface="Comfortaa"/>
                <a:sym typeface="Comfortaa"/>
              </a:rPr>
              <a:t>Expressive Arts:</a:t>
            </a:r>
            <a:endParaRPr b="1"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Observational drawing</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Dance</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t/>
            </a:r>
            <a:endParaRPr b="1"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Comfortaa"/>
              <a:ea typeface="Comfortaa"/>
              <a:cs typeface="Comfortaa"/>
              <a:sym typeface="Comfortaa"/>
            </a:endParaRPr>
          </a:p>
        </p:txBody>
      </p:sp>
      <p:sp>
        <p:nvSpPr>
          <p:cNvPr id="515" name="Google Shape;515;p23"/>
          <p:cNvSpPr/>
          <p:nvPr/>
        </p:nvSpPr>
        <p:spPr>
          <a:xfrm>
            <a:off x="166975" y="1710400"/>
            <a:ext cx="2761200" cy="16299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t/>
            </a:r>
            <a:endParaRPr b="1"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Comfortaa"/>
                <a:ea typeface="Comfortaa"/>
                <a:cs typeface="Comfortaa"/>
                <a:sym typeface="Comfortaa"/>
              </a:rPr>
              <a:t>Science and Technology:</a:t>
            </a:r>
            <a:endParaRPr b="1"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Living and nonliving things</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Habitats</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Sorting and Classifying</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Pond dipping &amp; bug Hunt</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Growing plants - what they need to grow</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Making bug hotels</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Comfortaa"/>
              <a:ea typeface="Comfortaa"/>
              <a:cs typeface="Comfortaa"/>
              <a:sym typeface="Comfortaa"/>
            </a:endParaRPr>
          </a:p>
        </p:txBody>
      </p:sp>
      <p:sp>
        <p:nvSpPr>
          <p:cNvPr id="519" name="Google Shape;519;p23"/>
          <p:cNvSpPr/>
          <p:nvPr/>
        </p:nvSpPr>
        <p:spPr>
          <a:xfrm>
            <a:off x="6079675" y="157300"/>
            <a:ext cx="2829900" cy="1257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Comfortaa"/>
                <a:ea typeface="Comfortaa"/>
                <a:cs typeface="Comfortaa"/>
                <a:sym typeface="Comfortaa"/>
              </a:rPr>
              <a:t>Numeracy:</a:t>
            </a:r>
            <a:endParaRPr b="1" i="0" sz="1100" u="none" cap="none" strike="noStrike">
              <a:solidFill>
                <a:schemeClr val="dk1"/>
              </a:solidFill>
              <a:latin typeface="Comfortaa"/>
              <a:ea typeface="Comfortaa"/>
              <a:cs typeface="Comfortaa"/>
              <a:sym typeface="Comfortaa"/>
            </a:endParaRPr>
          </a:p>
          <a:p>
            <a:pPr indent="-298450" lvl="0" marL="457200" marR="0" rtl="0" algn="l">
              <a:lnSpc>
                <a:spcPct val="100000"/>
              </a:lnSpc>
              <a:spcBef>
                <a:spcPts val="0"/>
              </a:spcBef>
              <a:spcAft>
                <a:spcPts val="0"/>
              </a:spcAft>
              <a:buClr>
                <a:schemeClr val="dk1"/>
              </a:buClr>
              <a:buSzPts val="1100"/>
              <a:buFont typeface="Comfortaa"/>
              <a:buAutoNum type="arabicPeriod"/>
            </a:pPr>
            <a:r>
              <a:rPr b="0" i="0" lang="en" sz="1100" u="none" cap="none" strike="noStrike">
                <a:solidFill>
                  <a:schemeClr val="dk1"/>
                </a:solidFill>
                <a:latin typeface="Comfortaa"/>
                <a:ea typeface="Comfortaa"/>
                <a:cs typeface="Comfortaa"/>
                <a:sym typeface="Comfortaa"/>
              </a:rPr>
              <a:t>Place Value</a:t>
            </a:r>
            <a:endParaRPr b="0" i="0" sz="1100" u="none" cap="none" strike="noStrike">
              <a:solidFill>
                <a:schemeClr val="dk1"/>
              </a:solidFill>
              <a:latin typeface="Comfortaa"/>
              <a:ea typeface="Comfortaa"/>
              <a:cs typeface="Comfortaa"/>
              <a:sym typeface="Comfortaa"/>
            </a:endParaRPr>
          </a:p>
          <a:p>
            <a:pPr indent="-298450" lvl="0" marL="457200" marR="0" rtl="0" algn="l">
              <a:lnSpc>
                <a:spcPct val="100000"/>
              </a:lnSpc>
              <a:spcBef>
                <a:spcPts val="0"/>
              </a:spcBef>
              <a:spcAft>
                <a:spcPts val="0"/>
              </a:spcAft>
              <a:buClr>
                <a:schemeClr val="dk1"/>
              </a:buClr>
              <a:buSzPts val="1100"/>
              <a:buFont typeface="Comfortaa"/>
              <a:buAutoNum type="arabicPeriod"/>
            </a:pPr>
            <a:r>
              <a:rPr b="0" i="0" lang="en" sz="1100" u="none" cap="none" strike="noStrike">
                <a:solidFill>
                  <a:schemeClr val="dk1"/>
                </a:solidFill>
                <a:latin typeface="Comfortaa"/>
                <a:ea typeface="Comfortaa"/>
                <a:cs typeface="Comfortaa"/>
                <a:sym typeface="Comfortaa"/>
              </a:rPr>
              <a:t>Data handling</a:t>
            </a:r>
            <a:endParaRPr b="0" i="0" sz="1100" u="none" cap="none" strike="noStrike">
              <a:solidFill>
                <a:schemeClr val="dk1"/>
              </a:solidFill>
              <a:latin typeface="Comfortaa"/>
              <a:ea typeface="Comfortaa"/>
              <a:cs typeface="Comfortaa"/>
              <a:sym typeface="Comfortaa"/>
            </a:endParaRPr>
          </a:p>
          <a:p>
            <a:pPr indent="-298450" lvl="0" marL="457200" marR="0" rtl="0" algn="l">
              <a:lnSpc>
                <a:spcPct val="100000"/>
              </a:lnSpc>
              <a:spcBef>
                <a:spcPts val="0"/>
              </a:spcBef>
              <a:spcAft>
                <a:spcPts val="0"/>
              </a:spcAft>
              <a:buClr>
                <a:schemeClr val="dk1"/>
              </a:buClr>
              <a:buSzPts val="1100"/>
              <a:buFont typeface="Comfortaa"/>
              <a:buAutoNum type="arabicPeriod"/>
            </a:pPr>
            <a:r>
              <a:rPr b="0" i="0" lang="en" sz="1100" u="none" cap="none" strike="noStrike">
                <a:solidFill>
                  <a:schemeClr val="dk1"/>
                </a:solidFill>
                <a:latin typeface="Comfortaa"/>
                <a:ea typeface="Comfortaa"/>
                <a:cs typeface="Comfortaa"/>
                <a:sym typeface="Comfortaa"/>
              </a:rPr>
              <a:t>Measures - time, length, mass, capacity, volume</a:t>
            </a:r>
            <a:endParaRPr b="0" i="0" sz="1100" u="none" cap="none" strike="noStrike">
              <a:solidFill>
                <a:schemeClr val="dk1"/>
              </a:solidFill>
              <a:latin typeface="Comfortaa"/>
              <a:ea typeface="Comfortaa"/>
              <a:cs typeface="Comfortaa"/>
              <a:sym typeface="Comfortaa"/>
            </a:endParaRPr>
          </a:p>
        </p:txBody>
      </p:sp>
      <p:sp>
        <p:nvSpPr>
          <p:cNvPr id="520" name="Google Shape;520;p23"/>
          <p:cNvSpPr/>
          <p:nvPr/>
        </p:nvSpPr>
        <p:spPr>
          <a:xfrm>
            <a:off x="6517450" y="1598344"/>
            <a:ext cx="2462400" cy="11493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Comfortaa"/>
                <a:ea typeface="Comfortaa"/>
                <a:cs typeface="Comfortaa"/>
                <a:sym typeface="Comfortaa"/>
              </a:rPr>
              <a:t>Humanities: </a:t>
            </a:r>
            <a:endParaRPr b="1"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Caring for living things including ourselves</a:t>
            </a:r>
            <a:endParaRPr b="0" i="0" sz="1100" u="none" cap="none" strike="noStrike">
              <a:solidFill>
                <a:schemeClr val="dk1"/>
              </a:solidFill>
              <a:latin typeface="Comfortaa"/>
              <a:ea typeface="Comfortaa"/>
              <a:cs typeface="Comfortaa"/>
              <a:sym typeface="Comfortaa"/>
            </a:endParaRPr>
          </a:p>
        </p:txBody>
      </p:sp>
      <p:cxnSp>
        <p:nvCxnSpPr>
          <p:cNvPr id="521" name="Google Shape;521;p23"/>
          <p:cNvCxnSpPr/>
          <p:nvPr/>
        </p:nvCxnSpPr>
        <p:spPr>
          <a:xfrm>
            <a:off x="5393875" y="2443850"/>
            <a:ext cx="582000" cy="735600"/>
          </a:xfrm>
          <a:prstGeom prst="straightConnector1">
            <a:avLst/>
          </a:prstGeom>
          <a:noFill/>
          <a:ln cap="flat" cmpd="sng" w="19050">
            <a:solidFill>
              <a:srgbClr val="0B5394"/>
            </a:solidFill>
            <a:prstDash val="solid"/>
            <a:round/>
            <a:headEnd len="sm" w="sm" type="none"/>
            <a:tailEnd len="med" w="med" type="triangle"/>
          </a:ln>
        </p:spPr>
      </p:cxnSp>
      <p:sp>
        <p:nvSpPr>
          <p:cNvPr id="522" name="Google Shape;522;p23"/>
          <p:cNvSpPr/>
          <p:nvPr/>
        </p:nvSpPr>
        <p:spPr>
          <a:xfrm>
            <a:off x="978500" y="4435554"/>
            <a:ext cx="7352400" cy="615000"/>
          </a:xfrm>
          <a:prstGeom prst="roundRect">
            <a:avLst>
              <a:gd fmla="val 16667" name="adj"/>
            </a:avLst>
          </a:prstGeom>
          <a:solidFill>
            <a:srgbClr val="C9DAF8"/>
          </a:solidFill>
          <a:ln cap="flat" cmpd="sng" w="19050">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200"/>
              <a:buFont typeface="Arial"/>
              <a:buNone/>
            </a:pPr>
            <a:r>
              <a:rPr b="0" i="0" lang="en" sz="1200" u="none" cap="none" strike="noStrike">
                <a:solidFill>
                  <a:schemeClr val="dk1"/>
                </a:solidFill>
                <a:latin typeface="Comfortaa"/>
                <a:ea typeface="Comfortaa"/>
                <a:cs typeface="Comfortaa"/>
                <a:sym typeface="Comfortaa"/>
              </a:rPr>
              <a:t>Other Experiences: Trip to Newport Wetlands or Cosmeston Lakes</a:t>
            </a:r>
            <a:endParaRPr b="0" i="0" sz="12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200"/>
              <a:buFont typeface="Arial"/>
              <a:buNone/>
            </a:pPr>
            <a:r>
              <a:rPr b="0" i="0" lang="en" sz="1200" u="none" cap="none" strike="noStrike">
                <a:solidFill>
                  <a:schemeClr val="dk1"/>
                </a:solidFill>
                <a:latin typeface="Comfortaa"/>
                <a:ea typeface="Comfortaa"/>
                <a:cs typeface="Comfortaa"/>
                <a:sym typeface="Comfortaa"/>
              </a:rPr>
              <a:t>Nurturing class caterpillars/butterflies</a:t>
            </a:r>
            <a:endParaRPr b="0" i="0" sz="12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Comfortaa"/>
              <a:ea typeface="Comfortaa"/>
              <a:cs typeface="Comfortaa"/>
              <a:sym typeface="Comfortaa"/>
            </a:endParaRPr>
          </a:p>
        </p:txBody>
      </p:sp>
      <p:sp>
        <p:nvSpPr>
          <p:cNvPr id="523" name="Google Shape;523;p23"/>
          <p:cNvSpPr/>
          <p:nvPr/>
        </p:nvSpPr>
        <p:spPr>
          <a:xfrm>
            <a:off x="3968050" y="85075"/>
            <a:ext cx="1992300" cy="11493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Comfortaa"/>
                <a:ea typeface="Comfortaa"/>
                <a:cs typeface="Comfortaa"/>
                <a:sym typeface="Comfortaa"/>
              </a:rPr>
              <a:t>Key concepts:</a:t>
            </a:r>
            <a:endParaRPr b="1"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classification, living and non-living</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Comfortaa"/>
              <a:ea typeface="Comfortaa"/>
              <a:cs typeface="Comfortaa"/>
              <a:sym typeface="Comfortaa"/>
            </a:endParaRPr>
          </a:p>
        </p:txBody>
      </p:sp>
      <p:cxnSp>
        <p:nvCxnSpPr>
          <p:cNvPr id="524" name="Google Shape;524;p23"/>
          <p:cNvCxnSpPr>
            <a:endCxn id="523" idx="2"/>
          </p:cNvCxnSpPr>
          <p:nvPr/>
        </p:nvCxnSpPr>
        <p:spPr>
          <a:xfrm rot="10800000">
            <a:off x="4964200" y="1234375"/>
            <a:ext cx="5100" cy="393000"/>
          </a:xfrm>
          <a:prstGeom prst="straightConnector1">
            <a:avLst/>
          </a:prstGeom>
          <a:noFill/>
          <a:ln cap="flat" cmpd="sng" w="19050">
            <a:solidFill>
              <a:srgbClr val="0B5394"/>
            </a:solidFill>
            <a:prstDash val="solid"/>
            <a:round/>
            <a:headEnd len="sm" w="sm" type="none"/>
            <a:tailEnd len="med" w="med" type="triangle"/>
          </a:ln>
        </p:spPr>
      </p:cxn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528" name="Shape 528"/>
        <p:cNvGrpSpPr/>
        <p:nvPr/>
      </p:nvGrpSpPr>
      <p:grpSpPr>
        <a:xfrm>
          <a:off x="0" y="0"/>
          <a:ext cx="0" cy="0"/>
          <a:chOff x="0" y="0"/>
          <a:chExt cx="0" cy="0"/>
        </a:xfrm>
      </p:grpSpPr>
      <p:pic>
        <p:nvPicPr>
          <p:cNvPr id="529" name="Google Shape;529;p24"/>
          <p:cNvPicPr preferRelativeResize="0"/>
          <p:nvPr/>
        </p:nvPicPr>
        <p:blipFill rotWithShape="1">
          <a:blip r:embed="rId3">
            <a:alphaModFix/>
          </a:blip>
          <a:srcRect b="0" l="0" r="0" t="0"/>
          <a:stretch/>
        </p:blipFill>
        <p:spPr>
          <a:xfrm>
            <a:off x="-2" y="8413"/>
            <a:ext cx="9144000" cy="5126676"/>
          </a:xfrm>
          <a:prstGeom prst="rect">
            <a:avLst/>
          </a:prstGeom>
          <a:noFill/>
          <a:ln>
            <a:noFill/>
          </a:ln>
        </p:spPr>
      </p:pic>
      <p:pic>
        <p:nvPicPr>
          <p:cNvPr id="530" name="Google Shape;530;p24"/>
          <p:cNvPicPr preferRelativeResize="0"/>
          <p:nvPr/>
        </p:nvPicPr>
        <p:blipFill rotWithShape="1">
          <a:blip r:embed="rId4">
            <a:alphaModFix/>
          </a:blip>
          <a:srcRect b="50102" l="0" r="0" t="0"/>
          <a:stretch/>
        </p:blipFill>
        <p:spPr>
          <a:xfrm>
            <a:off x="125575" y="134050"/>
            <a:ext cx="4338075" cy="3473999"/>
          </a:xfrm>
          <a:prstGeom prst="rect">
            <a:avLst/>
          </a:prstGeom>
          <a:noFill/>
          <a:ln cap="flat" cmpd="sng" w="28575">
            <a:solidFill>
              <a:schemeClr val="dk2"/>
            </a:solidFill>
            <a:prstDash val="solid"/>
            <a:round/>
            <a:headEnd len="sm" w="sm" type="none"/>
            <a:tailEnd len="sm" w="sm" type="none"/>
          </a:ln>
        </p:spPr>
      </p:pic>
      <p:pic>
        <p:nvPicPr>
          <p:cNvPr id="531" name="Google Shape;531;p24"/>
          <p:cNvPicPr preferRelativeResize="0"/>
          <p:nvPr/>
        </p:nvPicPr>
        <p:blipFill rotWithShape="1">
          <a:blip r:embed="rId4">
            <a:alphaModFix/>
          </a:blip>
          <a:srcRect b="7684" l="0" r="0" t="51048"/>
          <a:stretch/>
        </p:blipFill>
        <p:spPr>
          <a:xfrm>
            <a:off x="4571994" y="2108025"/>
            <a:ext cx="4455331" cy="2950874"/>
          </a:xfrm>
          <a:prstGeom prst="rect">
            <a:avLst/>
          </a:prstGeom>
          <a:noFill/>
          <a:ln cap="flat" cmpd="sng" w="28575">
            <a:solidFill>
              <a:schemeClr val="dk2"/>
            </a:solidFill>
            <a:prstDash val="solid"/>
            <a:round/>
            <a:headEnd len="sm" w="sm" type="none"/>
            <a:tailEnd len="sm" w="sm" type="none"/>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Antonio template">
  <a:themeElements>
    <a:clrScheme name="Custom 347">
      <a:dk1>
        <a:srgbClr val="677480"/>
      </a:dk1>
      <a:lt1>
        <a:srgbClr val="FFFFFF"/>
      </a:lt1>
      <a:dk2>
        <a:srgbClr val="2185C5"/>
      </a:dk2>
      <a:lt2>
        <a:srgbClr val="DEE2E6"/>
      </a:lt2>
      <a:accent1>
        <a:srgbClr val="2185C5"/>
      </a:accent1>
      <a:accent2>
        <a:srgbClr val="7ECEFD"/>
      </a:accent2>
      <a:accent3>
        <a:srgbClr val="F20253"/>
      </a:accent3>
      <a:accent4>
        <a:srgbClr val="FF9715"/>
      </a:accent4>
      <a:accent5>
        <a:srgbClr val="1C3AA9"/>
      </a:accent5>
      <a:accent6>
        <a:srgbClr val="97ABBC"/>
      </a:accent6>
      <a:hlink>
        <a:srgbClr val="2185C5"/>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